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34"/>
  </p:notesMasterIdLst>
  <p:sldIdLst>
    <p:sldId id="1260" r:id="rId5"/>
    <p:sldId id="1311" r:id="rId6"/>
    <p:sldId id="1313" r:id="rId7"/>
    <p:sldId id="1316" r:id="rId8"/>
    <p:sldId id="1323" r:id="rId9"/>
    <p:sldId id="1324" r:id="rId10"/>
    <p:sldId id="1322" r:id="rId11"/>
    <p:sldId id="1308" r:id="rId12"/>
    <p:sldId id="1310" r:id="rId13"/>
    <p:sldId id="1298" r:id="rId14"/>
    <p:sldId id="1315" r:id="rId15"/>
    <p:sldId id="1287" r:id="rId16"/>
    <p:sldId id="1264" r:id="rId17"/>
    <p:sldId id="1283" r:id="rId18"/>
    <p:sldId id="1274" r:id="rId19"/>
    <p:sldId id="1317" r:id="rId20"/>
    <p:sldId id="1318" r:id="rId21"/>
    <p:sldId id="1273" r:id="rId22"/>
    <p:sldId id="1293" r:id="rId23"/>
    <p:sldId id="1299" r:id="rId24"/>
    <p:sldId id="1294" r:id="rId25"/>
    <p:sldId id="1295" r:id="rId26"/>
    <p:sldId id="1301" r:id="rId27"/>
    <p:sldId id="1302" r:id="rId28"/>
    <p:sldId id="1300" r:id="rId29"/>
    <p:sldId id="1320" r:id="rId30"/>
    <p:sldId id="1319" r:id="rId31"/>
    <p:sldId id="535" r:id="rId32"/>
    <p:sldId id="1321" r:id="rId33"/>
  </p:sldIdLst>
  <p:sldSz cx="9144000" cy="5143500" type="screen16x9"/>
  <p:notesSz cx="7023100" cy="9309100"/>
  <p:embeddedFontLst>
    <p:embeddedFont>
      <p:font typeface="Titillium Web" panose="00000500000000000000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036">
          <p15:clr>
            <a:srgbClr val="A4A3A4"/>
          </p15:clr>
        </p15:guide>
        <p15:guide id="3" orient="horz" pos="1771">
          <p15:clr>
            <a:srgbClr val="A4A3A4"/>
          </p15:clr>
        </p15:guide>
        <p15:guide id="4" orient="horz" pos="2403">
          <p15:clr>
            <a:srgbClr val="A4A3A4"/>
          </p15:clr>
        </p15:guide>
        <p15:guide id="5" pos="2880">
          <p15:clr>
            <a:srgbClr val="A4A3A4"/>
          </p15:clr>
        </p15:guide>
        <p15:guide id="6" pos="977">
          <p15:clr>
            <a:srgbClr val="A4A3A4"/>
          </p15:clr>
        </p15:guide>
        <p15:guide id="7" pos="4782">
          <p15:clr>
            <a:srgbClr val="A4A3A4"/>
          </p15:clr>
        </p15:guide>
        <p15:guide id="8" pos="1452">
          <p15:clr>
            <a:srgbClr val="A4A3A4"/>
          </p15:clr>
        </p15:guide>
        <p15:guide id="9" pos="533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B72881-1F1A-772D-C825-E0B625F15C9B}" name="Tineke Van Hoey" initials="TH" userId="S::tvanhoey@boip.int::e32dac3e-bff8-4d0c-ad20-0ff101991e85" providerId="AD"/>
  <p188:author id="{E0E42690-D758-5EAB-213C-43EFB1149C34}" name="Eline Verhoeven" initials="EV" userId="S::everhoeven@boip.int::c4a74e63-4d90-4724-aad3-689e575a1d15" providerId="AD"/>
  <p188:author id="{EC1EDEC2-5E51-8653-94D7-4A1E1442EEF1}" name="Vera Hoogenberg" initials="VH" userId="S::vhoogenberg@boip.int::f7c7f701-8b79-4c60-aba6-2ec8a292f8de" providerId="AD"/>
  <p188:author id="{45BE94D5-38D0-5D5A-953E-AC12E480F8F2}" name="Yvonne Noorlander" initials="YN" userId="S::ynoorlander@boip.int::649977f8-40e4-4eaa-8495-5700c3584a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9"/>
    <a:srgbClr val="7F7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9D356-5BC6-4901-82F2-00682E27C72B}" v="1" dt="2025-10-29T11:16:13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223" autoAdjust="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1620"/>
        <p:guide orient="horz" pos="1036"/>
        <p:guide orient="horz" pos="1771"/>
        <p:guide orient="horz" pos="2403"/>
        <p:guide pos="2880"/>
        <p:guide pos="977"/>
        <p:guide pos="4782"/>
        <p:guide pos="1452"/>
        <p:guide pos="5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Noorlander" userId="649977f8-40e4-4eaa-8495-5700c3584a5d" providerId="ADAL" clId="{9C6B7829-C7D7-431B-8B76-8C5459D68F52}"/>
    <pc:docChg chg="modSld">
      <pc:chgData name="Yvonne Noorlander" userId="649977f8-40e4-4eaa-8495-5700c3584a5d" providerId="ADAL" clId="{9C6B7829-C7D7-431B-8B76-8C5459D68F52}" dt="2025-10-29T11:18:23.300" v="45" actId="20577"/>
      <pc:docMkLst>
        <pc:docMk/>
      </pc:docMkLst>
      <pc:sldChg chg="modNotesTx">
        <pc:chgData name="Yvonne Noorlander" userId="649977f8-40e4-4eaa-8495-5700c3584a5d" providerId="ADAL" clId="{9C6B7829-C7D7-431B-8B76-8C5459D68F52}" dt="2025-10-29T11:18:23.300" v="45" actId="20577"/>
        <pc:sldMkLst>
          <pc:docMk/>
          <pc:sldMk cId="1048464786" sldId="535"/>
        </pc:sldMkLst>
      </pc:sldChg>
      <pc:sldChg chg="modNotesTx">
        <pc:chgData name="Yvonne Noorlander" userId="649977f8-40e4-4eaa-8495-5700c3584a5d" providerId="ADAL" clId="{9C6B7829-C7D7-431B-8B76-8C5459D68F52}" dt="2025-10-29T11:16:21.752" v="0" actId="20577"/>
        <pc:sldMkLst>
          <pc:docMk/>
          <pc:sldMk cId="2383221696" sldId="1260"/>
        </pc:sldMkLst>
      </pc:sldChg>
      <pc:sldChg chg="modNotesTx">
        <pc:chgData name="Yvonne Noorlander" userId="649977f8-40e4-4eaa-8495-5700c3584a5d" providerId="ADAL" clId="{9C6B7829-C7D7-431B-8B76-8C5459D68F52}" dt="2025-10-29T11:17:09.313" v="14" actId="20577"/>
        <pc:sldMkLst>
          <pc:docMk/>
          <pc:sldMk cId="520943374" sldId="1264"/>
        </pc:sldMkLst>
      </pc:sldChg>
      <pc:sldChg chg="modNotesTx">
        <pc:chgData name="Yvonne Noorlander" userId="649977f8-40e4-4eaa-8495-5700c3584a5d" providerId="ADAL" clId="{9C6B7829-C7D7-431B-8B76-8C5459D68F52}" dt="2025-10-29T11:17:40.565" v="28" actId="6549"/>
        <pc:sldMkLst>
          <pc:docMk/>
          <pc:sldMk cId="1260285337" sldId="1273"/>
        </pc:sldMkLst>
      </pc:sldChg>
      <pc:sldChg chg="modNotesTx">
        <pc:chgData name="Yvonne Noorlander" userId="649977f8-40e4-4eaa-8495-5700c3584a5d" providerId="ADAL" clId="{9C6B7829-C7D7-431B-8B76-8C5459D68F52}" dt="2025-10-29T11:17:26.135" v="22" actId="6549"/>
        <pc:sldMkLst>
          <pc:docMk/>
          <pc:sldMk cId="664715559" sldId="1274"/>
        </pc:sldMkLst>
      </pc:sldChg>
      <pc:sldChg chg="modNotesTx">
        <pc:chgData name="Yvonne Noorlander" userId="649977f8-40e4-4eaa-8495-5700c3584a5d" providerId="ADAL" clId="{9C6B7829-C7D7-431B-8B76-8C5459D68F52}" dt="2025-10-29T11:17:17.612" v="18" actId="20577"/>
        <pc:sldMkLst>
          <pc:docMk/>
          <pc:sldMk cId="2981921551" sldId="1283"/>
        </pc:sldMkLst>
      </pc:sldChg>
      <pc:sldChg chg="modNotesTx">
        <pc:chgData name="Yvonne Noorlander" userId="649977f8-40e4-4eaa-8495-5700c3584a5d" providerId="ADAL" clId="{9C6B7829-C7D7-431B-8B76-8C5459D68F52}" dt="2025-10-29T11:17:04.587" v="13" actId="20577"/>
        <pc:sldMkLst>
          <pc:docMk/>
          <pc:sldMk cId="3446250109" sldId="1287"/>
        </pc:sldMkLst>
      </pc:sldChg>
      <pc:sldChg chg="modNotesTx">
        <pc:chgData name="Yvonne Noorlander" userId="649977f8-40e4-4eaa-8495-5700c3584a5d" providerId="ADAL" clId="{9C6B7829-C7D7-431B-8B76-8C5459D68F52}" dt="2025-10-29T11:17:45.774" v="30" actId="6549"/>
        <pc:sldMkLst>
          <pc:docMk/>
          <pc:sldMk cId="2241643048" sldId="1293"/>
        </pc:sldMkLst>
      </pc:sldChg>
      <pc:sldChg chg="modNotesTx">
        <pc:chgData name="Yvonne Noorlander" userId="649977f8-40e4-4eaa-8495-5700c3584a5d" providerId="ADAL" clId="{9C6B7829-C7D7-431B-8B76-8C5459D68F52}" dt="2025-10-29T11:17:52.862" v="32" actId="20577"/>
        <pc:sldMkLst>
          <pc:docMk/>
          <pc:sldMk cId="2961206526" sldId="1294"/>
        </pc:sldMkLst>
      </pc:sldChg>
      <pc:sldChg chg="modNotesTx">
        <pc:chgData name="Yvonne Noorlander" userId="649977f8-40e4-4eaa-8495-5700c3584a5d" providerId="ADAL" clId="{9C6B7829-C7D7-431B-8B76-8C5459D68F52}" dt="2025-10-29T11:17:58.014" v="34" actId="6549"/>
        <pc:sldMkLst>
          <pc:docMk/>
          <pc:sldMk cId="1096661571" sldId="1295"/>
        </pc:sldMkLst>
      </pc:sldChg>
      <pc:sldChg chg="modNotesTx">
        <pc:chgData name="Yvonne Noorlander" userId="649977f8-40e4-4eaa-8495-5700c3584a5d" providerId="ADAL" clId="{9C6B7829-C7D7-431B-8B76-8C5459D68F52}" dt="2025-10-29T11:16:54.623" v="9" actId="20577"/>
        <pc:sldMkLst>
          <pc:docMk/>
          <pc:sldMk cId="2932964499" sldId="1298"/>
        </pc:sldMkLst>
      </pc:sldChg>
      <pc:sldChg chg="modNotesTx">
        <pc:chgData name="Yvonne Noorlander" userId="649977f8-40e4-4eaa-8495-5700c3584a5d" providerId="ADAL" clId="{9C6B7829-C7D7-431B-8B76-8C5459D68F52}" dt="2025-10-29T11:17:49.390" v="31" actId="20577"/>
        <pc:sldMkLst>
          <pc:docMk/>
          <pc:sldMk cId="3499874525" sldId="1299"/>
        </pc:sldMkLst>
      </pc:sldChg>
      <pc:sldChg chg="modNotesTx">
        <pc:chgData name="Yvonne Noorlander" userId="649977f8-40e4-4eaa-8495-5700c3584a5d" providerId="ADAL" clId="{9C6B7829-C7D7-431B-8B76-8C5459D68F52}" dt="2025-10-29T11:18:09.564" v="38" actId="20577"/>
        <pc:sldMkLst>
          <pc:docMk/>
          <pc:sldMk cId="2894232454" sldId="1300"/>
        </pc:sldMkLst>
      </pc:sldChg>
      <pc:sldChg chg="modNotesTx">
        <pc:chgData name="Yvonne Noorlander" userId="649977f8-40e4-4eaa-8495-5700c3584a5d" providerId="ADAL" clId="{9C6B7829-C7D7-431B-8B76-8C5459D68F52}" dt="2025-10-29T11:18:02.280" v="36" actId="6549"/>
        <pc:sldMkLst>
          <pc:docMk/>
          <pc:sldMk cId="872235951" sldId="1301"/>
        </pc:sldMkLst>
      </pc:sldChg>
      <pc:sldChg chg="modNotesTx">
        <pc:chgData name="Yvonne Noorlander" userId="649977f8-40e4-4eaa-8495-5700c3584a5d" providerId="ADAL" clId="{9C6B7829-C7D7-431B-8B76-8C5459D68F52}" dt="2025-10-29T11:18:05.541" v="37" actId="20577"/>
        <pc:sldMkLst>
          <pc:docMk/>
          <pc:sldMk cId="3258030838" sldId="1302"/>
        </pc:sldMkLst>
      </pc:sldChg>
      <pc:sldChg chg="modNotesTx">
        <pc:chgData name="Yvonne Noorlander" userId="649977f8-40e4-4eaa-8495-5700c3584a5d" providerId="ADAL" clId="{9C6B7829-C7D7-431B-8B76-8C5459D68F52}" dt="2025-10-29T11:16:47.637" v="7" actId="20577"/>
        <pc:sldMkLst>
          <pc:docMk/>
          <pc:sldMk cId="3669857321" sldId="1308"/>
        </pc:sldMkLst>
      </pc:sldChg>
      <pc:sldChg chg="modNotesTx">
        <pc:chgData name="Yvonne Noorlander" userId="649977f8-40e4-4eaa-8495-5700c3584a5d" providerId="ADAL" clId="{9C6B7829-C7D7-431B-8B76-8C5459D68F52}" dt="2025-10-29T11:16:52.116" v="8" actId="20577"/>
        <pc:sldMkLst>
          <pc:docMk/>
          <pc:sldMk cId="2901774889" sldId="1310"/>
        </pc:sldMkLst>
      </pc:sldChg>
      <pc:sldChg chg="modNotesTx">
        <pc:chgData name="Yvonne Noorlander" userId="649977f8-40e4-4eaa-8495-5700c3584a5d" providerId="ADAL" clId="{9C6B7829-C7D7-431B-8B76-8C5459D68F52}" dt="2025-10-29T11:16:24.250" v="1" actId="20577"/>
        <pc:sldMkLst>
          <pc:docMk/>
          <pc:sldMk cId="1826954312" sldId="1311"/>
        </pc:sldMkLst>
      </pc:sldChg>
      <pc:sldChg chg="modNotesTx">
        <pc:chgData name="Yvonne Noorlander" userId="649977f8-40e4-4eaa-8495-5700c3584a5d" providerId="ADAL" clId="{9C6B7829-C7D7-431B-8B76-8C5459D68F52}" dt="2025-10-29T11:16:27.204" v="2" actId="20577"/>
        <pc:sldMkLst>
          <pc:docMk/>
          <pc:sldMk cId="2508716341" sldId="1313"/>
        </pc:sldMkLst>
      </pc:sldChg>
      <pc:sldChg chg="modNotesTx">
        <pc:chgData name="Yvonne Noorlander" userId="649977f8-40e4-4eaa-8495-5700c3584a5d" providerId="ADAL" clId="{9C6B7829-C7D7-431B-8B76-8C5459D68F52}" dt="2025-10-29T11:16:59.782" v="12" actId="6549"/>
        <pc:sldMkLst>
          <pc:docMk/>
          <pc:sldMk cId="587990340" sldId="1315"/>
        </pc:sldMkLst>
      </pc:sldChg>
      <pc:sldChg chg="modNotesTx">
        <pc:chgData name="Yvonne Noorlander" userId="649977f8-40e4-4eaa-8495-5700c3584a5d" providerId="ADAL" clId="{9C6B7829-C7D7-431B-8B76-8C5459D68F52}" dt="2025-10-29T11:16:31.565" v="3" actId="20577"/>
        <pc:sldMkLst>
          <pc:docMk/>
          <pc:sldMk cId="1560890716" sldId="1316"/>
        </pc:sldMkLst>
      </pc:sldChg>
      <pc:sldChg chg="modNotesTx">
        <pc:chgData name="Yvonne Noorlander" userId="649977f8-40e4-4eaa-8495-5700c3584a5d" providerId="ADAL" clId="{9C6B7829-C7D7-431B-8B76-8C5459D68F52}" dt="2025-10-29T11:17:28.924" v="23" actId="20577"/>
        <pc:sldMkLst>
          <pc:docMk/>
          <pc:sldMk cId="2773200100" sldId="1317"/>
        </pc:sldMkLst>
      </pc:sldChg>
      <pc:sldChg chg="modNotesTx">
        <pc:chgData name="Yvonne Noorlander" userId="649977f8-40e4-4eaa-8495-5700c3584a5d" providerId="ADAL" clId="{9C6B7829-C7D7-431B-8B76-8C5459D68F52}" dt="2025-10-29T11:17:33.248" v="24" actId="20577"/>
        <pc:sldMkLst>
          <pc:docMk/>
          <pc:sldMk cId="198021764" sldId="1318"/>
        </pc:sldMkLst>
      </pc:sldChg>
      <pc:sldChg chg="modNotesTx">
        <pc:chgData name="Yvonne Noorlander" userId="649977f8-40e4-4eaa-8495-5700c3584a5d" providerId="ADAL" clId="{9C6B7829-C7D7-431B-8B76-8C5459D68F52}" dt="2025-10-29T11:18:19.838" v="44" actId="6549"/>
        <pc:sldMkLst>
          <pc:docMk/>
          <pc:sldMk cId="932264920" sldId="1319"/>
        </pc:sldMkLst>
      </pc:sldChg>
      <pc:sldChg chg="modNotesTx">
        <pc:chgData name="Yvonne Noorlander" userId="649977f8-40e4-4eaa-8495-5700c3584a5d" providerId="ADAL" clId="{9C6B7829-C7D7-431B-8B76-8C5459D68F52}" dt="2025-10-29T11:18:15.510" v="40" actId="6549"/>
        <pc:sldMkLst>
          <pc:docMk/>
          <pc:sldMk cId="1185870472" sldId="1320"/>
        </pc:sldMkLst>
      </pc:sldChg>
      <pc:sldChg chg="modNotesTx">
        <pc:chgData name="Yvonne Noorlander" userId="649977f8-40e4-4eaa-8495-5700c3584a5d" providerId="ADAL" clId="{9C6B7829-C7D7-431B-8B76-8C5459D68F52}" dt="2025-10-29T11:16:44.239" v="6" actId="20577"/>
        <pc:sldMkLst>
          <pc:docMk/>
          <pc:sldMk cId="1651235582" sldId="1322"/>
        </pc:sldMkLst>
      </pc:sldChg>
      <pc:sldChg chg="modNotesTx">
        <pc:chgData name="Yvonne Noorlander" userId="649977f8-40e4-4eaa-8495-5700c3584a5d" providerId="ADAL" clId="{9C6B7829-C7D7-431B-8B76-8C5459D68F52}" dt="2025-10-29T11:16:34.261" v="4" actId="20577"/>
        <pc:sldMkLst>
          <pc:docMk/>
          <pc:sldMk cId="3560367873" sldId="1323"/>
        </pc:sldMkLst>
      </pc:sldChg>
      <pc:sldChg chg="modNotesTx">
        <pc:chgData name="Yvonne Noorlander" userId="649977f8-40e4-4eaa-8495-5700c3584a5d" providerId="ADAL" clId="{9C6B7829-C7D7-431B-8B76-8C5459D68F52}" dt="2025-10-29T11:16:38.199" v="5" actId="20577"/>
        <pc:sldMkLst>
          <pc:docMk/>
          <pc:sldMk cId="858553187" sldId="1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CE24A8-8255-4857-971A-9F273320CD11}" type="datetimeFigureOut"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CC1C3B5-6CA3-44A3-9554-1378D45A24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1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6"/>
              </a:spcAft>
            </a:pPr>
            <a:endParaRPr lang="LID4096" dirty="0">
              <a:ea typeface="Calibri" panose="020F0502020204030204" pitchFamily="34" charset="0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6883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B9140-37D7-5957-44D2-12DA5918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BED3E-A9C2-A2CD-0FB4-8475B9A8D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86880-A17E-B4F1-FE61-EE9406681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D6CFD-1875-FC15-10BF-ED278E50E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66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31BEA-62C2-6733-CE8B-652D3D15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14E1B-5C8D-DC26-4FB8-93BD0A321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9EED8-8849-AA46-8EC9-642954D79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0550B-E4D9-2849-F43D-7F95C5F9C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64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E7AAA-B272-4306-56A9-89651527C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6CB62-66CC-B70A-10C9-58C7F938A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386D0-D534-6287-DE17-A957AABC9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B79ED-AFCF-84FA-7660-AD1ACBCB5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52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C2178-BE89-F49E-EEA7-34BA80439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43A22-9D00-21B4-5D23-95B391307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B7B0A-7252-840E-B2A4-55CC96787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574DF-FCBA-CE4E-1172-EE7149FBC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4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A1D46-1BD5-3885-91BB-C70A3D090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D43FC9-DE49-054A-175F-713D63B2E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72DD9-B9D3-5374-65A4-CBDC269EC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A07C9-ABDB-858D-575B-B4175552D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8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3D897-5761-9B9A-723C-EC8D47B30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2CF0E-70CC-AD97-BBC0-6ED09B632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145D62-40BF-1B1F-BBAD-F86D10990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A2C02-E107-DFC9-0264-320355E56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46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13829-ACB3-BF42-D758-0A0705E4C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B9798-1F25-050C-282D-4DFE516E9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8CF79-A1D0-002F-1143-AD46DC26B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E4EF7-C73B-84D4-3E95-791720644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57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C8D2A-EF09-07C2-FDEC-5DD6FDEE3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BC5DC1-1A6C-D6A1-C133-893E54F9C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1BD9C-7ADE-7116-DEA9-5786FD9E7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6587E-AEAC-A506-FE25-6315CB167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33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13829-ACB3-BF42-D758-0A0705E4C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B9798-1F25-050C-282D-4DFE516E9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8CF79-A1D0-002F-1143-AD46DC26B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E4EF7-C73B-84D4-3E95-791720644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57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05960-8657-99AF-9872-104BC3AFC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5C270-C37E-2014-DA53-306E0D713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8A018-A911-5109-5A66-17356D02F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8D232-1CE6-9DAF-4407-66EAED84B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2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163F5-8D6E-977E-29EB-194324F31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3DD0B5-8A28-4AAC-9B6B-D8BD8B3E4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5531BE-8A93-08BB-B572-108B64A81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B7D44-A171-7A86-29DD-A0F0A2869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60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99B54-F1D8-A120-E150-F6F8E6F8D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76076-FF85-80B1-64E3-8DE7ACF45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4847A-981B-7723-CF97-7B2F2D63C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4775-C59C-3256-FC14-C6B9D63C2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86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83A7-C509-1573-81A3-F1FEB6219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A02B5-4955-BC3A-D3AC-9604364DA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32AC2-6D52-3728-7BBD-5CEAD0803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E9FCE-C343-AF0F-6033-04F95C99E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80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9FA13-B380-BA37-5EDC-B13BE3ECD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ED477F-4FAD-02CC-7E6A-C5EC408C4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BBCF6-E8DA-7D68-662C-F354E2A79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C2B94-7DEA-634B-3474-449A7D320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5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098DD-B841-3F85-5332-F939A619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A38E0-CDA8-1CF8-2F2A-74D217CDC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084BA-57FA-AD87-2BA5-360C436EF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5DA1D-726D-E335-F928-D63925349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1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DFF6D-33AA-FC66-05A2-0492AF8D0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96C2B3-94A4-F528-81C9-1ECAB674B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F5339-B7C7-3AE8-4FD7-607666056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7F752-330F-9205-0C86-5EEEB2F0B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96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EABA2-6AE3-1D7E-4C18-8BD6322D2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F5BC5-684A-EC6E-F8B2-68D7EBF12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47C6F-8DC0-A4F0-8A11-1D602CA6E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F103-864A-29F8-C610-09C9CEFE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62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9510C-DC2D-4D04-B3DB-C3FD6A7FA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FE65B-AE8D-9DBF-B53D-115E40C31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40316-406C-708A-5A4E-3420D5BA7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EDE40-1722-BF30-13FC-4170E7A1F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30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2A745-43A1-CAF8-27DB-20593DA0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CE02A-2BD5-9613-E504-29AD2B827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800E5C-F572-A9CB-4B17-E68E40A6D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56A06-2132-8896-BABF-E366805C6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097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511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6E2FE-E0D0-23AE-A11D-598A33DF1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34161-4684-775F-E831-F20DCE5DC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1128BD-496D-2A13-4520-800DFBE2F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01226-1DA8-A7F2-5339-C25BBB955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7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DD16E-AC1B-ECA4-C73B-FCE73DEA2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28748-AD7A-E348-B189-F77BDE0B96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2A5621-5040-D30D-9D4B-75FCEC532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,Sans-Serif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,Sans-Serif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,Sans-Serif" panose="020B0604020202020204" pitchFamily="34" charset="0"/>
              <a:buNone/>
            </a:pPr>
            <a:endParaRPr lang="en-US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E149D-4AA2-0D73-E014-89B229D9A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58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D6630-686A-D519-405B-F4DE1C0C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B9898-A0E6-FD20-B43E-6E590A24F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2B9A2-F7BF-497D-48B2-FF5961E5F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0E50C-84E4-0993-2D44-D8B3C2601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6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F0C11-006D-73C8-4453-29A497899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B162-B9B1-615B-92E3-C1EB375A3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E1FA03-384F-C8FE-4333-768DD7BA3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7AE50-A7E6-5D5D-2BB8-1092F81E8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2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55A8E-D279-31B4-D5E0-A8576CAA0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D36B87-EF7C-3322-31FA-DE796BD90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A6179-9542-8333-A585-218DD3295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C662D-7E25-4B91-C6F5-1512842FB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8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A404C-BC23-2469-F700-C55B30584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95281-DF44-28B9-831C-8EF4B2AA6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50EB7-7825-D9DB-8E46-DF47F0721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7C7D6-EF38-D4F3-65B3-9DB7EB475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3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10E89-18E1-9D2C-313C-C96424099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BE46CE-DB76-3937-E8FE-687400C91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D6027-8BC8-6A89-3644-918AC2AD5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49BB8-451C-1070-0FD2-F0CC5841A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6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C85D6-D1D8-FD0E-3431-977B291F1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D345A-FEB4-A22E-416F-ABA39A907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B49DC-6A23-EB4C-810F-890D399BE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6DB62-4D9A-9200-9815-FA035305A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C3B5-6CA3-44A3-9554-1378D45A24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9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5050" y="1644650"/>
            <a:ext cx="6153149" cy="1055688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5050" y="2811464"/>
            <a:ext cx="6165850" cy="1003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305050" y="4811852"/>
            <a:ext cx="845204" cy="1846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0E6BB2-64FC-41D3-B8F3-924CB5E4372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86CBC-D089-4BDB-B007-4EF9BF1E4C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93069" cy="30269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78" y="772265"/>
            <a:ext cx="508460" cy="563616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 userDrawn="1"/>
        </p:nvCxnSpPr>
        <p:spPr>
          <a:xfrm>
            <a:off x="1702532" y="0"/>
            <a:ext cx="0" cy="781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1702532" y="1235078"/>
            <a:ext cx="0" cy="1789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977" y="287991"/>
            <a:ext cx="1553105" cy="135665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809" y="3508742"/>
            <a:ext cx="1232594" cy="10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6BB2-64FC-41D3-B8F3-924CB5E4372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CBC-D089-4BDB-B007-4EF9BF1E4C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2" y="1835944"/>
            <a:ext cx="537468" cy="5976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50" y="2717006"/>
            <a:ext cx="591419" cy="51800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57" y="4093814"/>
            <a:ext cx="649189" cy="639667"/>
          </a:xfrm>
          <a:prstGeom prst="rect">
            <a:avLst/>
          </a:prstGeom>
        </p:spPr>
      </p:pic>
      <p:grpSp>
        <p:nvGrpSpPr>
          <p:cNvPr id="14" name="Groep 13"/>
          <p:cNvGrpSpPr/>
          <p:nvPr userDrawn="1"/>
        </p:nvGrpSpPr>
        <p:grpSpPr>
          <a:xfrm>
            <a:off x="0" y="0"/>
            <a:ext cx="1115148" cy="1433542"/>
            <a:chOff x="0" y="0"/>
            <a:chExt cx="1115148" cy="1433542"/>
          </a:xfrm>
        </p:grpSpPr>
        <p:pic>
          <p:nvPicPr>
            <p:cNvPr id="13" name="Afbeelding 1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2578" cy="1433542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47" y="0"/>
              <a:ext cx="1065801" cy="1433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26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6BB2-64FC-41D3-B8F3-924CB5E4372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CBC-D089-4BDB-B007-4EF9BF1E4C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2" y="1835944"/>
            <a:ext cx="537468" cy="5976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50" y="2717006"/>
            <a:ext cx="591419" cy="51800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57" y="4093814"/>
            <a:ext cx="649189" cy="639667"/>
          </a:xfrm>
          <a:prstGeom prst="rect">
            <a:avLst/>
          </a:prstGeom>
        </p:spPr>
      </p:pic>
      <p:grpSp>
        <p:nvGrpSpPr>
          <p:cNvPr id="14" name="Groep 13"/>
          <p:cNvGrpSpPr/>
          <p:nvPr userDrawn="1"/>
        </p:nvGrpSpPr>
        <p:grpSpPr>
          <a:xfrm>
            <a:off x="0" y="0"/>
            <a:ext cx="1115148" cy="1433542"/>
            <a:chOff x="0" y="0"/>
            <a:chExt cx="1115148" cy="1433542"/>
          </a:xfrm>
        </p:grpSpPr>
        <p:pic>
          <p:nvPicPr>
            <p:cNvPr id="13" name="Afbeelding 1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2578" cy="1433542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47" y="0"/>
              <a:ext cx="1065801" cy="1433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4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0987" y="1644650"/>
            <a:ext cx="6919913" cy="1028700"/>
          </a:xfrm>
        </p:spPr>
        <p:txBody>
          <a:bodyPr anchor="t"/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nl-NL"/>
              <a:t>Do </a:t>
            </a:r>
            <a:r>
              <a:rPr lang="nl-NL" err="1"/>
              <a:t>you</a:t>
            </a:r>
            <a:r>
              <a:rPr lang="nl-NL"/>
              <a:t> have a question </a:t>
            </a:r>
            <a:r>
              <a:rPr lang="nl-NL" err="1"/>
              <a:t>about</a:t>
            </a:r>
            <a:r>
              <a:rPr lang="nl-NL"/>
              <a:t> </a:t>
            </a:r>
            <a:r>
              <a:rPr lang="nl-NL" err="1"/>
              <a:t>protection</a:t>
            </a:r>
            <a:r>
              <a:rPr lang="nl-NL"/>
              <a:t>?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550987" y="2811463"/>
            <a:ext cx="6919913" cy="10033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err="1"/>
              <a:t>Please</a:t>
            </a:r>
            <a:r>
              <a:rPr lang="nl-NL"/>
              <a:t> </a:t>
            </a:r>
            <a:r>
              <a:rPr lang="nl-NL" err="1"/>
              <a:t>visit</a:t>
            </a:r>
            <a:r>
              <a:rPr lang="nl-NL"/>
              <a:t> </a:t>
            </a:r>
            <a:r>
              <a:rPr lang="nl-NL" err="1"/>
              <a:t>our</a:t>
            </a:r>
            <a:r>
              <a:rPr lang="nl-NL"/>
              <a:t> </a:t>
            </a:r>
            <a:r>
              <a:rPr lang="nl-NL" err="1"/>
              <a:t>consultation</a:t>
            </a:r>
            <a:r>
              <a:rPr lang="nl-NL"/>
              <a:t> </a:t>
            </a:r>
            <a:r>
              <a:rPr lang="nl-NL" err="1"/>
              <a:t>hours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0E6BB2-64FC-41D3-B8F3-924CB5E4372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A86CBC-D089-4BDB-B007-4EF9BF1E4C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0" y="0"/>
            <a:ext cx="1115148" cy="1433542"/>
            <a:chOff x="0" y="0"/>
            <a:chExt cx="1115148" cy="1433542"/>
          </a:xfrm>
        </p:grpSpPr>
        <p:pic>
          <p:nvPicPr>
            <p:cNvPr id="10" name="Afbeelding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2578" cy="1433542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47" y="0"/>
              <a:ext cx="1065801" cy="1433542"/>
            </a:xfrm>
            <a:prstGeom prst="rect">
              <a:avLst/>
            </a:prstGeom>
          </p:spPr>
        </p:pic>
      </p:grpSp>
      <p:cxnSp>
        <p:nvCxnSpPr>
          <p:cNvPr id="12" name="Rechte verbindingslijn 11"/>
          <p:cNvCxnSpPr/>
          <p:nvPr userDrawn="1"/>
        </p:nvCxnSpPr>
        <p:spPr>
          <a:xfrm>
            <a:off x="1118332" y="0"/>
            <a:ext cx="0" cy="14311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50988" y="1203468"/>
            <a:ext cx="3097704" cy="323874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49270" y="1203468"/>
            <a:ext cx="3621630" cy="323874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6BB2-64FC-41D3-B8F3-924CB5E4372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CBC-D089-4BDB-B007-4EF9BF1E4C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4" y="1835944"/>
            <a:ext cx="539204" cy="59769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3" y="2717006"/>
            <a:ext cx="592933" cy="51800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65" y="4102894"/>
            <a:ext cx="649189" cy="6405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2" y="1835944"/>
            <a:ext cx="537468" cy="59769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50" y="2717006"/>
            <a:ext cx="591419" cy="51800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57" y="4093814"/>
            <a:ext cx="649189" cy="639667"/>
          </a:xfrm>
          <a:prstGeom prst="rect">
            <a:avLst/>
          </a:prstGeom>
          <a:effectLst/>
        </p:spPr>
      </p:pic>
      <p:grpSp>
        <p:nvGrpSpPr>
          <p:cNvPr id="15" name="Groep 14"/>
          <p:cNvGrpSpPr/>
          <p:nvPr userDrawn="1"/>
        </p:nvGrpSpPr>
        <p:grpSpPr>
          <a:xfrm>
            <a:off x="0" y="0"/>
            <a:ext cx="1115148" cy="1433542"/>
            <a:chOff x="0" y="0"/>
            <a:chExt cx="1115148" cy="1433542"/>
          </a:xfrm>
        </p:grpSpPr>
        <p:pic>
          <p:nvPicPr>
            <p:cNvPr id="16" name="Afbeelding 15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2578" cy="1433542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47" y="0"/>
              <a:ext cx="1065801" cy="1433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27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 userDrawn="1"/>
        </p:nvGrpSpPr>
        <p:grpSpPr>
          <a:xfrm>
            <a:off x="0" y="0"/>
            <a:ext cx="1115148" cy="1433542"/>
            <a:chOff x="0" y="0"/>
            <a:chExt cx="1115148" cy="1433542"/>
          </a:xfrm>
        </p:grpSpPr>
        <p:pic>
          <p:nvPicPr>
            <p:cNvPr id="9" name="Afbeelding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2578" cy="1433542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47" y="0"/>
              <a:ext cx="1065801" cy="1433542"/>
            </a:xfrm>
            <a:prstGeom prst="rect">
              <a:avLst/>
            </a:prstGeom>
          </p:spPr>
        </p:pic>
      </p:grp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09078" y="0"/>
            <a:ext cx="8034921" cy="5143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CBC-D089-4BDB-B007-4EF9BF1E4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2305050" y="4811852"/>
            <a:ext cx="1039812" cy="1846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0E6BB2-64FC-41D3-B8F3-924CB5E4372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A86CBC-D089-4BDB-B007-4EF9BF1E4C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977" y="287991"/>
            <a:ext cx="1553105" cy="13566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809" y="3508742"/>
            <a:ext cx="1232594" cy="10795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75" y="1821047"/>
            <a:ext cx="4057650" cy="198083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93069" cy="302695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78" y="772265"/>
            <a:ext cx="508460" cy="563616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 userDrawn="1"/>
        </p:nvCxnSpPr>
        <p:spPr>
          <a:xfrm>
            <a:off x="1702532" y="0"/>
            <a:ext cx="0" cy="781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 userDrawn="1"/>
        </p:nvCxnSpPr>
        <p:spPr>
          <a:xfrm>
            <a:off x="1702532" y="1235078"/>
            <a:ext cx="0" cy="1789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305050" y="3192463"/>
            <a:ext cx="3886200" cy="1446212"/>
          </a:xfrm>
        </p:spPr>
        <p:txBody>
          <a:bodyPr anchor="t" anchorCtr="0"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nl-NL" err="1"/>
              <a:t>Visiting</a:t>
            </a:r>
            <a:r>
              <a:rPr lang="nl-NL"/>
              <a:t> </a:t>
            </a:r>
            <a:r>
              <a:rPr lang="nl-NL" err="1"/>
              <a:t>address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email or </a:t>
            </a:r>
            <a:r>
              <a:rPr lang="nl-NL" err="1"/>
              <a:t>phone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6BB2-64FC-41D3-B8F3-924CB5E4372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CBC-D089-4BDB-B007-4EF9BF1E4CC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977" y="287991"/>
            <a:ext cx="1553105" cy="135665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809" y="3508742"/>
            <a:ext cx="1232594" cy="10795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25" y="981505"/>
            <a:ext cx="3257550" cy="15902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93069" cy="302695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78" y="772265"/>
            <a:ext cx="508460" cy="563616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 userDrawn="1"/>
        </p:nvCxnSpPr>
        <p:spPr>
          <a:xfrm>
            <a:off x="1702532" y="0"/>
            <a:ext cx="0" cy="781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 userDrawn="1"/>
        </p:nvCxnSpPr>
        <p:spPr>
          <a:xfrm>
            <a:off x="1702532" y="1235078"/>
            <a:ext cx="0" cy="1789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5630" y="526628"/>
            <a:ext cx="6925270" cy="3693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45630" y="1200151"/>
            <a:ext cx="6925270" cy="19082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550988" y="4811852"/>
            <a:ext cx="1039812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6BB2-64FC-41D3-B8F3-924CB5E4372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0" y="4811852"/>
            <a:ext cx="3510116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99814" y="4811852"/>
            <a:ext cx="37108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6CBC-D089-4BDB-B007-4EF9BF1E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3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4" r:id="rId3"/>
    <p:sldLayoutId id="2147483651" r:id="rId4"/>
    <p:sldLayoutId id="2147483652" r:id="rId5"/>
    <p:sldLayoutId id="2147483657" r:id="rId6"/>
    <p:sldLayoutId id="2147483663" r:id="rId7"/>
    <p:sldLayoutId id="214748365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71463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71463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78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2563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ip.int/uploads/inline/How%20can%20you%20check%20whether%20a%20trademark%20application%20conflicts%20with%20an%20earlier%20plant%20variety%20denomination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in a circle&#10;&#10;AI-generated content may be incorrect.">
            <a:extLst>
              <a:ext uri="{FF2B5EF4-FFF2-40B4-BE49-F238E27FC236}">
                <a16:creationId xmlns:a16="http://schemas.microsoft.com/office/drawing/2014/main" id="{4D12F45E-4F11-620C-53E0-275A45FAF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61" y="2950637"/>
            <a:ext cx="1950506" cy="19505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9AA7E5D-3862-0D32-819D-C2D294AB2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Classificatie</a:t>
            </a:r>
            <a:br>
              <a:rPr lang="nl-NL" dirty="0"/>
            </a:br>
            <a:r>
              <a:rPr lang="nl-NL" sz="2000" dirty="0"/>
              <a:t>van waren en diensten in - merkenrecht</a:t>
            </a:r>
            <a:br>
              <a:rPr lang="nl-NL" dirty="0"/>
            </a:br>
            <a:endParaRPr lang="LID4096" sz="1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6F9BDC-3809-F2E9-EB24-4444A54C5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2349" y="3590612"/>
            <a:ext cx="6165850" cy="1003300"/>
          </a:xfrm>
        </p:spPr>
        <p:txBody>
          <a:bodyPr/>
          <a:lstStyle/>
          <a:p>
            <a:r>
              <a:rPr lang="nl-NL" sz="1800" dirty="0"/>
              <a:t>Masterclass </a:t>
            </a:r>
            <a:br>
              <a:rPr lang="nl-NL" sz="1800" dirty="0"/>
            </a:br>
            <a:r>
              <a:rPr lang="nl-NL" sz="1800" dirty="0"/>
              <a:t>BBMM / Platform </a:t>
            </a:r>
            <a:r>
              <a:rPr lang="nl-NL" sz="1800" dirty="0" err="1"/>
              <a:t>Formalities</a:t>
            </a:r>
            <a:r>
              <a:rPr lang="nl-NL" sz="1800" dirty="0"/>
              <a:t> </a:t>
            </a:r>
            <a:r>
              <a:rPr lang="nl-NL" sz="1800" dirty="0" err="1"/>
              <a:t>Officers</a:t>
            </a:r>
            <a:endParaRPr lang="nl-NL" sz="1800" dirty="0"/>
          </a:p>
          <a:p>
            <a:endParaRPr lang="LID4096" sz="1800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A0C6C2E6-8F32-1693-AAC5-7D4DD787DDC5}"/>
              </a:ext>
            </a:extLst>
          </p:cNvPr>
          <p:cNvSpPr txBox="1">
            <a:spLocks/>
          </p:cNvSpPr>
          <p:nvPr/>
        </p:nvSpPr>
        <p:spPr>
          <a:xfrm>
            <a:off x="2305050" y="4342561"/>
            <a:ext cx="6165850" cy="1003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30 oktober 2025</a:t>
            </a:r>
            <a:br>
              <a:rPr lang="nl-NL" sz="1800" dirty="0"/>
            </a:br>
            <a:r>
              <a:rPr lang="nl-NL" sz="1800" dirty="0"/>
              <a:t>Yvonne Noorlander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832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594C1-F427-AE77-F146-E69ABDBA3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927F5-62FE-3004-EB9C-85436510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/>
              <a:t>Cijfers</a:t>
            </a:r>
            <a:endParaRPr lang="en-US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05DEA-DDEB-EE30-D2EE-DD9E7B0FE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30" y="1437441"/>
            <a:ext cx="6925270" cy="1908215"/>
          </a:xfr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07000"/>
              </a:lnSpc>
            </a:pPr>
            <a:r>
              <a:rPr lang="en-GB" sz="2400" u="sng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</a:p>
          <a:p>
            <a:pPr lvl="0">
              <a:lnSpc>
                <a:spcPct val="107000"/>
              </a:lnSpc>
            </a:pPr>
            <a:endParaRPr lang="en-GB" sz="2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&gt; 4.800 </a:t>
            </a:r>
            <a:r>
              <a:rPr lang="en-GB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regularisatiebrieven</a:t>
            </a:r>
            <a: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(24% van alle </a:t>
            </a:r>
            <a:r>
              <a:rPr lang="en-GB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merkaanvragen</a:t>
            </a:r>
            <a:r>
              <a:rPr lang="en-GB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7000"/>
              </a:lnSpc>
            </a:pPr>
            <a:endParaRPr lang="en-GB" sz="2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+-60% </a:t>
            </a:r>
            <a:r>
              <a:rPr lang="en-GB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classificatie</a:t>
            </a:r>
            <a: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endParaRPr lang="en-GB" sz="2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+-50/50 (</a:t>
            </a:r>
            <a:r>
              <a:rPr lang="en-GB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houder</a:t>
            </a:r>
            <a: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gemachtigde</a:t>
            </a:r>
            <a: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0BF5B-BAE0-59A2-AF73-FE5E0B0B2AAB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pic>
        <p:nvPicPr>
          <p:cNvPr id="6" name="Picture 5" descr="Graph on a paper">
            <a:extLst>
              <a:ext uri="{FF2B5EF4-FFF2-40B4-BE49-F238E27FC236}">
                <a16:creationId xmlns:a16="http://schemas.microsoft.com/office/drawing/2014/main" id="{128CC4E8-AC6B-FF0A-DE8A-9219423765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234" y="3345655"/>
            <a:ext cx="2517860" cy="16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FD15-0272-CC33-E760-76080E2A5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06340-FC2D-C747-1C18-975508BD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Vereisten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2694D-AC84-3255-8D8A-A9F35EEE8273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1462ABC-2CF2-756F-6148-8FAF8704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30" y="1617642"/>
            <a:ext cx="6925270" cy="190821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Indeling</a:t>
            </a:r>
            <a:r>
              <a:rPr lang="en-US" sz="2400" dirty="0"/>
              <a:t> </a:t>
            </a:r>
            <a:r>
              <a:rPr lang="en-US" sz="2400" dirty="0" err="1"/>
              <a:t>volgens</a:t>
            </a:r>
            <a:r>
              <a:rPr lang="en-US" sz="2400" dirty="0"/>
              <a:t> Nice </a:t>
            </a:r>
            <a:r>
              <a:rPr lang="en-US" sz="2400" dirty="0" err="1"/>
              <a:t>classificatie</a:t>
            </a:r>
            <a:endParaRPr lang="en-US" sz="2400" dirty="0"/>
          </a:p>
          <a:p>
            <a:r>
              <a:rPr lang="en-US" sz="2400" dirty="0"/>
              <a:t>    Artikel 2.5bis lid 1 BVIE</a:t>
            </a:r>
          </a:p>
          <a:p>
            <a:r>
              <a:rPr lang="en-US" sz="2400" dirty="0"/>
              <a:t>	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Duidelijk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nauwkeurig</a:t>
            </a:r>
            <a:br>
              <a:rPr lang="en-US" sz="2400" dirty="0"/>
            </a:br>
            <a:r>
              <a:rPr lang="en-US" sz="2400" dirty="0"/>
              <a:t>Artikel 2.5bis lid 2 BVIE </a:t>
            </a:r>
            <a:r>
              <a:rPr lang="en-US" sz="1400" dirty="0"/>
              <a:t>(</a:t>
            </a:r>
            <a:r>
              <a:rPr lang="en-US" sz="1400" dirty="0" err="1"/>
              <a:t>artikel</a:t>
            </a:r>
            <a:r>
              <a:rPr lang="en-US" sz="1400" dirty="0"/>
              <a:t> 33(2) EUTMR)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 descr="Open book">
            <a:extLst>
              <a:ext uri="{FF2B5EF4-FFF2-40B4-BE49-F238E27FC236}">
                <a16:creationId xmlns:a16="http://schemas.microsoft.com/office/drawing/2014/main" id="{290B3B0B-13D7-4578-A844-782AB8BA87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688" y="3321983"/>
            <a:ext cx="2269995" cy="17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A8772-B23C-4F8E-5C8D-C2B519B7E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38BAE-A829-8C2B-A752-F07F6FB4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Onduidelijk</a:t>
            </a:r>
            <a:r>
              <a:rPr lang="en-GB" sz="3200" dirty="0"/>
              <a:t> / </a:t>
            </a:r>
            <a:r>
              <a:rPr lang="en-GB" sz="3200" dirty="0" err="1"/>
              <a:t>onnauwkeurig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9ED34-55D6-C58B-9802-A8792BAF5D3A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CC41717-3AF5-B23F-F61E-042AC5CA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30" y="1617642"/>
            <a:ext cx="6925270" cy="190821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Regularisatie</a:t>
            </a:r>
            <a:r>
              <a:rPr lang="en-US" sz="2400" dirty="0"/>
              <a:t> -&gt; </a:t>
            </a:r>
            <a:r>
              <a:rPr lang="en-US" sz="2400" dirty="0" err="1"/>
              <a:t>vertraging</a:t>
            </a:r>
            <a:r>
              <a:rPr lang="en-US" sz="2400" dirty="0"/>
              <a:t> (</a:t>
            </a:r>
            <a:r>
              <a:rPr lang="en-US" sz="2400" dirty="0" err="1"/>
              <a:t>termijn</a:t>
            </a:r>
            <a:r>
              <a:rPr lang="en-US" sz="2400" dirty="0"/>
              <a:t>: 6 </a:t>
            </a:r>
            <a:r>
              <a:rPr lang="en-US" sz="2400" dirty="0" err="1"/>
              <a:t>maanden</a:t>
            </a:r>
            <a:r>
              <a:rPr lang="en-US" sz="2400" dirty="0"/>
              <a:t>);</a:t>
            </a:r>
          </a:p>
          <a:p>
            <a:endParaRPr lang="en-US" sz="24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Verlies</a:t>
            </a:r>
            <a:r>
              <a:rPr lang="en-US" sz="2400" dirty="0"/>
              <a:t> </a:t>
            </a:r>
            <a:r>
              <a:rPr lang="en-US" sz="2400" dirty="0" err="1"/>
              <a:t>ingestelde</a:t>
            </a:r>
            <a:r>
              <a:rPr lang="en-US" sz="2400" dirty="0"/>
              <a:t> </a:t>
            </a:r>
            <a:r>
              <a:rPr lang="en-US" sz="2400" dirty="0" err="1"/>
              <a:t>oppositie</a:t>
            </a:r>
            <a:r>
              <a:rPr lang="en-US" sz="2400" dirty="0"/>
              <a:t> / </a:t>
            </a:r>
            <a:r>
              <a:rPr lang="en-US" sz="2400" dirty="0" err="1"/>
              <a:t>doorhaling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Verlies</a:t>
            </a:r>
            <a:r>
              <a:rPr lang="en-US" sz="2400" dirty="0"/>
              <a:t> </a:t>
            </a:r>
            <a:r>
              <a:rPr lang="en-US" sz="2400" dirty="0" err="1"/>
              <a:t>merkregistratie</a:t>
            </a:r>
            <a:r>
              <a:rPr lang="en-US" sz="2400" dirty="0"/>
              <a:t>!	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Red balloon with push pin">
            <a:extLst>
              <a:ext uri="{FF2B5EF4-FFF2-40B4-BE49-F238E27FC236}">
                <a16:creationId xmlns:a16="http://schemas.microsoft.com/office/drawing/2014/main" id="{084C948F-A4E0-48B7-D19F-A4D896BDA1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615" y="3135891"/>
            <a:ext cx="2859179" cy="19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C0182-50B7-CB34-3C02-03532D885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F2E95-402B-0A68-65A2-AA2D436A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/>
              <a:t>Wat is ‘</a:t>
            </a:r>
            <a:r>
              <a:rPr lang="en-GB" sz="3200" dirty="0" err="1"/>
              <a:t>duidelijk</a:t>
            </a:r>
            <a:r>
              <a:rPr lang="en-GB" sz="3200" dirty="0"/>
              <a:t>’ </a:t>
            </a:r>
            <a:r>
              <a:rPr lang="en-GB" sz="3200" dirty="0" err="1"/>
              <a:t>en</a:t>
            </a:r>
            <a:r>
              <a:rPr lang="en-GB" sz="3200" dirty="0"/>
              <a:t> ‘</a:t>
            </a:r>
            <a:r>
              <a:rPr lang="en-GB" sz="3200" dirty="0" err="1"/>
              <a:t>nauwkeurig</a:t>
            </a:r>
            <a:r>
              <a:rPr lang="en-GB" sz="3200" dirty="0"/>
              <a:t>’?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D0FA7-19AF-3510-89C7-CE23BAA71ED0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FEB622-FE00-CE6B-6A9E-743CC7B4F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883" y="3262746"/>
            <a:ext cx="2854973" cy="17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82180-9BDD-DB5C-1D7F-0EE2BD1A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EDF5E-EE4F-9AFF-4269-3FD36335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/>
              <a:t>POSTKANTOOR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4D298-F7F2-9502-DD2B-C1669DD4F6BD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6440D-025A-1D20-6582-BADAFC0EEDA0}"/>
              </a:ext>
            </a:extLst>
          </p:cNvPr>
          <p:cNvSpPr txBox="1"/>
          <p:nvPr/>
        </p:nvSpPr>
        <p:spPr>
          <a:xfrm>
            <a:off x="1452111" y="795576"/>
            <a:ext cx="754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HvJEU</a:t>
            </a:r>
            <a:r>
              <a:rPr lang="en-US" sz="1600" dirty="0">
                <a:latin typeface="+mj-lt"/>
              </a:rPr>
              <a:t> 12 </a:t>
            </a:r>
            <a:r>
              <a:rPr lang="en-US" sz="1600" dirty="0" err="1">
                <a:latin typeface="+mj-lt"/>
              </a:rPr>
              <a:t>februari</a:t>
            </a:r>
            <a:r>
              <a:rPr lang="en-US" sz="1600" dirty="0">
                <a:latin typeface="+mj-lt"/>
              </a:rPr>
              <a:t> 2004, ECLI:EU:C:2004:86</a:t>
            </a:r>
            <a:r>
              <a:rPr lang="en-US" sz="1600" i="0" dirty="0">
                <a:effectLst/>
                <a:latin typeface="+mj-lt"/>
              </a:rPr>
              <a:t>, C-363/99</a:t>
            </a:r>
            <a:endParaRPr lang="en-US" sz="1600" dirty="0">
              <a:latin typeface="+mj-lt"/>
            </a:endParaRPr>
          </a:p>
        </p:txBody>
      </p:sp>
      <p:pic>
        <p:nvPicPr>
          <p:cNvPr id="9" name="Picture 8" descr="Rural mailbox">
            <a:extLst>
              <a:ext uri="{FF2B5EF4-FFF2-40B4-BE49-F238E27FC236}">
                <a16:creationId xmlns:a16="http://schemas.microsoft.com/office/drawing/2014/main" id="{5B848277-0335-49E5-8FBD-3CC0245743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94" y="2972355"/>
            <a:ext cx="3064874" cy="20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3B80A-EFAF-CC6E-093E-A182C811E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83E6-1640-6127-8B1C-624B1136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IP TRANSLATOR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AD146-F66C-C713-2376-B1B1F90383AA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81DC8-0723-F2FE-034C-EAE5865EA5C5}"/>
              </a:ext>
            </a:extLst>
          </p:cNvPr>
          <p:cNvSpPr txBox="1"/>
          <p:nvPr/>
        </p:nvSpPr>
        <p:spPr>
          <a:xfrm>
            <a:off x="1452111" y="795576"/>
            <a:ext cx="75461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latin typeface="Titillium Web" panose="00000500000000000000" pitchFamily="2" charset="0"/>
              </a:rPr>
              <a:t>HvJEU</a:t>
            </a:r>
            <a:r>
              <a:rPr lang="en-US" sz="1700" dirty="0">
                <a:latin typeface="Titillium Web" panose="00000500000000000000" pitchFamily="2" charset="0"/>
              </a:rPr>
              <a:t> 19 </a:t>
            </a:r>
            <a:r>
              <a:rPr lang="en-US" sz="1700" dirty="0" err="1">
                <a:latin typeface="Titillium Web" panose="00000500000000000000" pitchFamily="2" charset="0"/>
              </a:rPr>
              <a:t>juni</a:t>
            </a:r>
            <a:r>
              <a:rPr lang="en-US" sz="1700" dirty="0">
                <a:latin typeface="Titillium Web" panose="00000500000000000000" pitchFamily="2" charset="0"/>
              </a:rPr>
              <a:t> 2012,</a:t>
            </a:r>
            <a:r>
              <a:rPr lang="en-US" sz="1700" i="0" dirty="0">
                <a:effectLst/>
                <a:latin typeface="Titillium Web" panose="00000500000000000000" pitchFamily="2" charset="0"/>
              </a:rPr>
              <a:t> ECLI:EU:C:2012:361, C-307/10</a:t>
            </a:r>
            <a:endParaRPr lang="en-US" sz="1700" dirty="0">
              <a:latin typeface="Titillium Web" panose="00000500000000000000" pitchFamily="2" charset="0"/>
            </a:endParaRPr>
          </a:p>
        </p:txBody>
      </p:sp>
      <p:pic>
        <p:nvPicPr>
          <p:cNvPr id="21" name="Content Placeholder 20" descr="Gavel resting on block">
            <a:extLst>
              <a:ext uri="{FF2B5EF4-FFF2-40B4-BE49-F238E27FC236}">
                <a16:creationId xmlns:a16="http://schemas.microsoft.com/office/drawing/2014/main" id="{D49A8C18-2BC3-2DF7-272F-C02CBD9B3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337" y="3333266"/>
            <a:ext cx="2499932" cy="16666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55C1C6-66C0-2436-6D61-EEF71619C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630" y="1282895"/>
            <a:ext cx="2499931" cy="35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C7C39-5E58-FEDB-2122-67FB1EDC1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EC633-0D39-FD1A-80EA-F2F9E81A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/>
              <a:t>Regel Directeur </a:t>
            </a:r>
            <a:r>
              <a:rPr lang="en-GB" sz="3200" dirty="0" err="1"/>
              <a:t>Generaal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367E9-9B4E-DCA4-D26E-C88DA3EEA541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02FC2-D219-C17C-0B9C-0A0DEA788E69}"/>
              </a:ext>
            </a:extLst>
          </p:cNvPr>
          <p:cNvSpPr txBox="1"/>
          <p:nvPr/>
        </p:nvSpPr>
        <p:spPr>
          <a:xfrm>
            <a:off x="1452111" y="795576"/>
            <a:ext cx="75461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0" dirty="0">
                <a:effectLst/>
                <a:latin typeface="Titillium Web" panose="00000500000000000000" pitchFamily="2" charset="0"/>
              </a:rPr>
              <a:t>20 </a:t>
            </a:r>
            <a:r>
              <a:rPr lang="en-US" sz="1700" i="0" dirty="0" err="1">
                <a:effectLst/>
                <a:latin typeface="Titillium Web" panose="00000500000000000000" pitchFamily="2" charset="0"/>
              </a:rPr>
              <a:t>november</a:t>
            </a:r>
            <a:r>
              <a:rPr lang="en-US" sz="1700" i="0" dirty="0">
                <a:effectLst/>
                <a:latin typeface="Titillium Web" panose="00000500000000000000" pitchFamily="2" charset="0"/>
              </a:rPr>
              <a:t> 2013</a:t>
            </a:r>
            <a:endParaRPr lang="en-US" sz="1700" dirty="0">
              <a:latin typeface="Titillium Web" panose="00000500000000000000" pitchFamily="2" charset="0"/>
            </a:endParaRPr>
          </a:p>
        </p:txBody>
      </p:sp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04FD3F4-1294-D3C1-B7CE-DD7DA786D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642" y="1961536"/>
            <a:ext cx="20193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A30E5-0E01-A94C-6CD6-E7F4A45AB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DEE07-7D02-B0CE-0982-B69D1370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Oppositie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CAD5A-C5F6-0F76-8098-33DB5A3DA16F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pic>
        <p:nvPicPr>
          <p:cNvPr id="6" name="Picture 5" descr="Scales of justice on blue background">
            <a:extLst>
              <a:ext uri="{FF2B5EF4-FFF2-40B4-BE49-F238E27FC236}">
                <a16:creationId xmlns:a16="http://schemas.microsoft.com/office/drawing/2014/main" id="{22F273C5-525F-6706-235C-3E3EB40760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616" y="2855494"/>
            <a:ext cx="3119187" cy="2079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D58680-F7D0-679A-0D62-441BD6E7A14A}"/>
              </a:ext>
            </a:extLst>
          </p:cNvPr>
          <p:cNvSpPr txBox="1"/>
          <p:nvPr/>
        </p:nvSpPr>
        <p:spPr>
          <a:xfrm>
            <a:off x="1452111" y="795576"/>
            <a:ext cx="75461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0" dirty="0">
                <a:effectLst/>
                <a:latin typeface="Titillium Web" panose="00000500000000000000" pitchFamily="2" charset="0"/>
              </a:rPr>
              <a:t>BOIP </a:t>
            </a:r>
            <a:r>
              <a:rPr lang="en-US" sz="1700" dirty="0">
                <a:latin typeface="Titillium Web" panose="00000500000000000000" pitchFamily="2" charset="0"/>
              </a:rPr>
              <a:t>6 September 2019</a:t>
            </a:r>
            <a:r>
              <a:rPr lang="en-US" sz="1700" i="0" dirty="0">
                <a:effectLst/>
                <a:latin typeface="Titillium Web" panose="00000500000000000000" pitchFamily="2" charset="0"/>
              </a:rPr>
              <a:t>, 2014361 </a:t>
            </a:r>
            <a:r>
              <a:rPr lang="en-US" sz="1700" dirty="0">
                <a:latin typeface="Titillium Web" panose="00000500000000000000" pitchFamily="2" charset="0"/>
              </a:rPr>
              <a:t>(hey fig.)</a:t>
            </a:r>
          </a:p>
        </p:txBody>
      </p:sp>
    </p:spTree>
    <p:extLst>
      <p:ext uri="{BB962C8B-B14F-4D97-AF65-F5344CB8AC3E}">
        <p14:creationId xmlns:p14="http://schemas.microsoft.com/office/powerpoint/2010/main" val="1980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C7C39-5E58-FEDB-2122-67FB1EDC1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EC633-0D39-FD1A-80EA-F2F9E81A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/>
              <a:t>MOULDPRO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367E9-9B4E-DCA4-D26E-C88DA3EEA541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02FC2-D219-C17C-0B9C-0A0DEA788E69}"/>
              </a:ext>
            </a:extLst>
          </p:cNvPr>
          <p:cNvSpPr txBox="1"/>
          <p:nvPr/>
        </p:nvSpPr>
        <p:spPr>
          <a:xfrm>
            <a:off x="1452111" y="795576"/>
            <a:ext cx="75461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0" dirty="0">
                <a:effectLst/>
                <a:latin typeface="Titillium Web" panose="00000500000000000000" pitchFamily="2" charset="0"/>
              </a:rPr>
              <a:t>Gerecht EU 26 </a:t>
            </a:r>
            <a:r>
              <a:rPr lang="en-US" sz="1700" i="0" dirty="0" err="1">
                <a:effectLst/>
                <a:latin typeface="Titillium Web" panose="00000500000000000000" pitchFamily="2" charset="0"/>
              </a:rPr>
              <a:t>april</a:t>
            </a:r>
            <a:r>
              <a:rPr lang="en-US" sz="1700" i="0" dirty="0">
                <a:effectLst/>
                <a:latin typeface="Titillium Web" panose="00000500000000000000" pitchFamily="2" charset="0"/>
              </a:rPr>
              <a:t> 2023, ECLI:EU:T:2023:211, T-794/21</a:t>
            </a:r>
            <a:endParaRPr lang="en-US" sz="1700" dirty="0">
              <a:latin typeface="Titillium Web" panose="00000500000000000000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7AA59A-1291-29EB-1507-4D08482ED0EB}"/>
              </a:ext>
            </a:extLst>
          </p:cNvPr>
          <p:cNvSpPr txBox="1">
            <a:spLocks/>
          </p:cNvSpPr>
          <p:nvPr/>
        </p:nvSpPr>
        <p:spPr>
          <a:xfrm>
            <a:off x="1545630" y="1617642"/>
            <a:ext cx="7411334" cy="19082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Aanvraag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klasse</a:t>
            </a:r>
            <a:r>
              <a:rPr lang="en-US" sz="2400" dirty="0"/>
              <a:t> 17: </a:t>
            </a:r>
            <a:r>
              <a:rPr lang="en-US" sz="2400" dirty="0" err="1"/>
              <a:t>koppelingen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/>
              <a:t>Klasse 6: </a:t>
            </a:r>
            <a:r>
              <a:rPr lang="en-US" sz="2400" dirty="0" err="1"/>
              <a:t>metalen</a:t>
            </a:r>
            <a:r>
              <a:rPr lang="en-US" sz="2400" dirty="0"/>
              <a:t> </a:t>
            </a:r>
            <a:r>
              <a:rPr lang="en-US" sz="2400" dirty="0" err="1"/>
              <a:t>koppelingen</a:t>
            </a:r>
            <a:endParaRPr lang="en-US" sz="24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/>
              <a:t>Klasse 17: </a:t>
            </a:r>
            <a:r>
              <a:rPr lang="en-US" sz="2400" dirty="0" err="1"/>
              <a:t>niet-metalen</a:t>
            </a:r>
            <a:r>
              <a:rPr lang="en-US" sz="2400" dirty="0"/>
              <a:t> </a:t>
            </a:r>
            <a:r>
              <a:rPr lang="en-US" sz="2400" dirty="0" err="1"/>
              <a:t>koppelingen</a:t>
            </a:r>
            <a:endParaRPr lang="en-US" sz="2400" dirty="0"/>
          </a:p>
          <a:p>
            <a:r>
              <a:rPr lang="en-US" sz="2000" dirty="0"/>
              <a:t>	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1000" dirty="0"/>
          </a:p>
          <a:p>
            <a:endParaRPr lang="en-US" sz="2000" dirty="0"/>
          </a:p>
        </p:txBody>
      </p:sp>
      <p:pic>
        <p:nvPicPr>
          <p:cNvPr id="5" name="Picture 4" descr="Fire extinguisher and hose reel in hotel corridor">
            <a:extLst>
              <a:ext uri="{FF2B5EF4-FFF2-40B4-BE49-F238E27FC236}">
                <a16:creationId xmlns:a16="http://schemas.microsoft.com/office/drawing/2014/main" id="{DC8AB337-0F73-3D6E-27F0-0754F3D405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536" y="3349198"/>
            <a:ext cx="2524732" cy="16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24710-56CB-D102-A91A-2589D0527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4B4F2-E08B-DEFF-0F64-B728B23A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Frequente</a:t>
            </a:r>
            <a:r>
              <a:rPr lang="en-GB" sz="3200" dirty="0"/>
              <a:t> </a:t>
            </a:r>
            <a:r>
              <a:rPr lang="en-GB" sz="3200" dirty="0" err="1"/>
              <a:t>regularisaties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67307-DFC3-62B7-8CAF-1B1C5DE714AE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890B3A9-F6B6-01D4-C8E4-24C56E64B78C}"/>
              </a:ext>
            </a:extLst>
          </p:cNvPr>
          <p:cNvSpPr txBox="1">
            <a:spLocks/>
          </p:cNvSpPr>
          <p:nvPr/>
        </p:nvSpPr>
        <p:spPr>
          <a:xfrm>
            <a:off x="1545630" y="1617642"/>
            <a:ext cx="7411334" cy="19082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/>
              <a:t>Snacks?</a:t>
            </a:r>
          </a:p>
          <a:p>
            <a:r>
              <a:rPr lang="en-US" sz="2000" dirty="0"/>
              <a:t>     </a:t>
            </a:r>
          </a:p>
          <a:p>
            <a:r>
              <a:rPr lang="en-US" sz="2000" dirty="0"/>
              <a:t>     -Snacks </a:t>
            </a:r>
            <a:r>
              <a:rPr lang="en-US" sz="2000" dirty="0" err="1"/>
              <a:t>gebaseerd</a:t>
            </a:r>
            <a:r>
              <a:rPr lang="en-US" sz="2000" dirty="0"/>
              <a:t> op </a:t>
            </a:r>
            <a:r>
              <a:rPr lang="en-US" sz="2000" dirty="0" err="1"/>
              <a:t>groenten</a:t>
            </a:r>
            <a:r>
              <a:rPr lang="en-US" sz="2000" dirty="0"/>
              <a:t> (</a:t>
            </a:r>
            <a:r>
              <a:rPr lang="en-US" sz="2000" dirty="0" err="1"/>
              <a:t>klasse</a:t>
            </a:r>
            <a:r>
              <a:rPr lang="en-US" sz="2000" dirty="0"/>
              <a:t> 29)</a:t>
            </a:r>
          </a:p>
          <a:p>
            <a:r>
              <a:rPr lang="en-US" sz="2000" dirty="0"/>
              <a:t>     -Snacks </a:t>
            </a:r>
            <a:r>
              <a:rPr lang="en-US" sz="2000" dirty="0" err="1"/>
              <a:t>gebaseerd</a:t>
            </a:r>
            <a:r>
              <a:rPr lang="en-US" sz="2000" dirty="0"/>
              <a:t> op </a:t>
            </a:r>
            <a:r>
              <a:rPr lang="en-US" sz="2000" dirty="0" err="1"/>
              <a:t>granen</a:t>
            </a:r>
            <a:r>
              <a:rPr lang="en-US" sz="2000" dirty="0"/>
              <a:t> (</a:t>
            </a:r>
            <a:r>
              <a:rPr lang="en-US" sz="2000" dirty="0" err="1"/>
              <a:t>klasse</a:t>
            </a:r>
            <a:r>
              <a:rPr lang="en-US" sz="2000" dirty="0"/>
              <a:t> 30)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endParaRPr lang="en-US" sz="2000" dirty="0"/>
          </a:p>
        </p:txBody>
      </p:sp>
      <p:pic>
        <p:nvPicPr>
          <p:cNvPr id="10" name="Picture 9" descr="Toasted sandwich with cheese">
            <a:extLst>
              <a:ext uri="{FF2B5EF4-FFF2-40B4-BE49-F238E27FC236}">
                <a16:creationId xmlns:a16="http://schemas.microsoft.com/office/drawing/2014/main" id="{D3CBCBEF-95AB-6EA4-88EA-47201BE4FD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257" y="3346705"/>
            <a:ext cx="2535571" cy="16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9BA41-B1B5-679E-0F49-51C92BF3C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E3994-E417-7085-C199-A430FE32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/>
              <a:t>Samengevat</a:t>
            </a:r>
            <a:endParaRPr lang="en-US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3919EB-3943-7DB7-D740-02768F7A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30" y="1797845"/>
            <a:ext cx="6925270" cy="1908215"/>
          </a:xfr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07000"/>
              </a:lnSpc>
            </a:pPr>
            <a:b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404C-E28E-F298-1AF4-5BC64DD162F1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pic>
        <p:nvPicPr>
          <p:cNvPr id="1026" name="Picture 2" descr="EUIPO logo">
            <a:extLst>
              <a:ext uri="{FF2B5EF4-FFF2-40B4-BE49-F238E27FC236}">
                <a16:creationId xmlns:a16="http://schemas.microsoft.com/office/drawing/2014/main" id="{458F0AE8-EFC3-4E0A-2B7E-BBAB5FE4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528" y="1861143"/>
            <a:ext cx="3066496" cy="8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5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1E65-67B8-9B86-7359-E0C0D33BF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4A7F6-5AC0-12AA-9556-27F58517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Frequente</a:t>
            </a:r>
            <a:r>
              <a:rPr lang="en-GB" sz="3200" dirty="0"/>
              <a:t> </a:t>
            </a:r>
            <a:r>
              <a:rPr lang="en-GB" sz="3200" dirty="0" err="1"/>
              <a:t>regularisaties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7EC9F-0ECE-D9EB-F355-D8D69B7DE50F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D7FE5A6-444F-3A29-4BA8-E5BE480E1DAA}"/>
              </a:ext>
            </a:extLst>
          </p:cNvPr>
          <p:cNvSpPr txBox="1">
            <a:spLocks/>
          </p:cNvSpPr>
          <p:nvPr/>
        </p:nvSpPr>
        <p:spPr>
          <a:xfrm>
            <a:off x="1545630" y="1617642"/>
            <a:ext cx="7411334" cy="19082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Aankoopdiensten</a:t>
            </a:r>
            <a:r>
              <a:rPr lang="en-US" sz="2400" dirty="0"/>
              <a:t>? </a:t>
            </a:r>
            <a:br>
              <a:rPr lang="en-US" sz="2400" dirty="0"/>
            </a:br>
            <a:r>
              <a:rPr lang="en-US" sz="2000" dirty="0"/>
              <a:t>     </a:t>
            </a:r>
          </a:p>
          <a:p>
            <a:r>
              <a:rPr lang="en-US" sz="2000" dirty="0"/>
              <a:t>    -</a:t>
            </a:r>
            <a:r>
              <a:rPr lang="en-US" sz="2000" dirty="0" err="1"/>
              <a:t>Aankoop</a:t>
            </a:r>
            <a:r>
              <a:rPr lang="en-US" sz="2000" dirty="0"/>
              <a:t> van </a:t>
            </a:r>
            <a:r>
              <a:rPr lang="en-US" sz="2000" dirty="0" err="1"/>
              <a:t>goederen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diensten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bedrijven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5" name="Picture 4" descr="Hands of person using credit card reader">
            <a:extLst>
              <a:ext uri="{FF2B5EF4-FFF2-40B4-BE49-F238E27FC236}">
                <a16:creationId xmlns:a16="http://schemas.microsoft.com/office/drawing/2014/main" id="{8ACA2C36-1A26-42EF-572C-56886A6DE7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38" y="3287303"/>
            <a:ext cx="2594882" cy="17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6F26F-1F4C-3941-AFC2-DFE87BB13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C4CD6-04EF-C8E4-80F8-BB7098CC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Frequente</a:t>
            </a:r>
            <a:r>
              <a:rPr lang="en-GB" sz="3200" dirty="0"/>
              <a:t> </a:t>
            </a:r>
            <a:r>
              <a:rPr lang="en-GB" sz="3200" dirty="0" err="1"/>
              <a:t>regularisaties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E8D2C-CFB6-40FA-F371-D69B7B851030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6068B64-D7DE-9237-41F0-D05E72E86041}"/>
              </a:ext>
            </a:extLst>
          </p:cNvPr>
          <p:cNvSpPr txBox="1">
            <a:spLocks/>
          </p:cNvSpPr>
          <p:nvPr/>
        </p:nvSpPr>
        <p:spPr>
          <a:xfrm>
            <a:off x="1545630" y="1617642"/>
            <a:ext cx="7411334" cy="19082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000" dirty="0"/>
              <a:t> </a:t>
            </a:r>
            <a:r>
              <a:rPr lang="en-US" sz="2400" dirty="0"/>
              <a:t>-</a:t>
            </a:r>
            <a:r>
              <a:rPr lang="en-US" sz="2400" dirty="0" err="1"/>
              <a:t>Advisering</a:t>
            </a:r>
            <a:r>
              <a:rPr lang="en-US" sz="2400" dirty="0"/>
              <a:t> op het </a:t>
            </a:r>
            <a:r>
              <a:rPr lang="en-US" sz="2400" dirty="0" err="1"/>
              <a:t>gebied</a:t>
            </a:r>
            <a:r>
              <a:rPr lang="en-US" sz="2400" dirty="0"/>
              <a:t> van de </a:t>
            </a:r>
            <a:r>
              <a:rPr lang="en-US" sz="2400" u="sng" dirty="0"/>
              <a:t>bouw</a:t>
            </a:r>
            <a:r>
              <a:rPr lang="en-US" sz="2400" dirty="0"/>
              <a:t> (</a:t>
            </a:r>
            <a:r>
              <a:rPr lang="en-US" sz="2400" dirty="0" err="1"/>
              <a:t>klasse</a:t>
            </a:r>
            <a:r>
              <a:rPr lang="en-US" sz="2400" dirty="0"/>
              <a:t> 37)</a:t>
            </a:r>
          </a:p>
          <a:p>
            <a:r>
              <a:rPr lang="en-US" sz="2000" dirty="0"/>
              <a:t>       </a:t>
            </a:r>
            <a:endParaRPr lang="en-US" sz="2000" i="1" dirty="0"/>
          </a:p>
          <a:p>
            <a:r>
              <a:rPr lang="en-US" sz="2000" i="1" dirty="0"/>
              <a:t> </a:t>
            </a:r>
            <a:r>
              <a:rPr lang="en-US" sz="2400" dirty="0"/>
              <a:t>-</a:t>
            </a:r>
            <a:r>
              <a:rPr lang="en-US" sz="2400" dirty="0" err="1"/>
              <a:t>Advisering</a:t>
            </a:r>
            <a:r>
              <a:rPr lang="en-US" sz="2400" dirty="0"/>
              <a:t> op het </a:t>
            </a:r>
            <a:r>
              <a:rPr lang="en-US" sz="2400" dirty="0" err="1"/>
              <a:t>gebied</a:t>
            </a:r>
            <a:r>
              <a:rPr lang="en-US" sz="2400" dirty="0"/>
              <a:t> van </a:t>
            </a:r>
            <a:r>
              <a:rPr lang="en-US" sz="2400" u="sng" dirty="0" err="1"/>
              <a:t>bouwkunde</a:t>
            </a:r>
            <a:r>
              <a:rPr lang="en-US" sz="2400" dirty="0"/>
              <a:t> (</a:t>
            </a:r>
            <a:r>
              <a:rPr lang="en-US" sz="2400" dirty="0" err="1"/>
              <a:t>klasse</a:t>
            </a:r>
            <a:r>
              <a:rPr lang="en-US" sz="2400" dirty="0"/>
              <a:t> 42)</a:t>
            </a:r>
          </a:p>
          <a:p>
            <a:r>
              <a:rPr lang="en-US" sz="2000" dirty="0"/>
              <a:t>       </a:t>
            </a:r>
            <a:endParaRPr lang="en-US" sz="2400" i="1" u="sng" dirty="0"/>
          </a:p>
          <a:p>
            <a:endParaRPr lang="en-US" sz="2000" dirty="0"/>
          </a:p>
        </p:txBody>
      </p:sp>
      <p:pic>
        <p:nvPicPr>
          <p:cNvPr id="5" name="Picture 4" descr="Work tools on a red background">
            <a:extLst>
              <a:ext uri="{FF2B5EF4-FFF2-40B4-BE49-F238E27FC236}">
                <a16:creationId xmlns:a16="http://schemas.microsoft.com/office/drawing/2014/main" id="{137C2869-F783-DDAE-B7FA-0A8DEA65F7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080" y="3525857"/>
            <a:ext cx="2287940" cy="15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9A2C2-B8D5-161C-5231-ABBFDEE3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D0268-1B01-D9FF-3714-06A42601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Frequente</a:t>
            </a:r>
            <a:r>
              <a:rPr lang="en-GB" sz="3200" dirty="0"/>
              <a:t> </a:t>
            </a:r>
            <a:r>
              <a:rPr lang="en-GB" sz="3200" dirty="0" err="1"/>
              <a:t>regularisaties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0BD21-2B8D-BB3B-D974-477B281B4186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4A4F4F9-54E4-934C-4757-EC522E8F5B08}"/>
              </a:ext>
            </a:extLst>
          </p:cNvPr>
          <p:cNvSpPr txBox="1">
            <a:spLocks/>
          </p:cNvSpPr>
          <p:nvPr/>
        </p:nvSpPr>
        <p:spPr>
          <a:xfrm>
            <a:off x="1545630" y="1617642"/>
            <a:ext cx="7411334" cy="19082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Onderhoud</a:t>
            </a:r>
            <a:r>
              <a:rPr lang="en-US" sz="2400" dirty="0"/>
              <a:t> van computer hardware/software?</a:t>
            </a:r>
          </a:p>
          <a:p>
            <a:r>
              <a:rPr lang="en-US" sz="2000" dirty="0"/>
              <a:t>    </a:t>
            </a:r>
          </a:p>
          <a:p>
            <a:r>
              <a:rPr lang="en-US" sz="2000" dirty="0"/>
              <a:t>     -</a:t>
            </a:r>
            <a:r>
              <a:rPr lang="en-US" sz="2000" dirty="0" err="1"/>
              <a:t>Onderhoud</a:t>
            </a:r>
            <a:r>
              <a:rPr lang="en-US" sz="2000" dirty="0"/>
              <a:t> van computer hardware (class 37)</a:t>
            </a:r>
          </a:p>
          <a:p>
            <a:r>
              <a:rPr lang="en-US" sz="2000" dirty="0"/>
              <a:t>     -</a:t>
            </a:r>
            <a:r>
              <a:rPr lang="en-US" sz="2000" dirty="0" err="1"/>
              <a:t>Onderhoud</a:t>
            </a:r>
            <a:r>
              <a:rPr lang="en-US" sz="2000" dirty="0"/>
              <a:t> van computer software (class 42)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endParaRPr lang="en-US" sz="2000" dirty="0"/>
          </a:p>
        </p:txBody>
      </p:sp>
      <p:pic>
        <p:nvPicPr>
          <p:cNvPr id="5" name="Picture 4" descr="Hand on mouse">
            <a:extLst>
              <a:ext uri="{FF2B5EF4-FFF2-40B4-BE49-F238E27FC236}">
                <a16:creationId xmlns:a16="http://schemas.microsoft.com/office/drawing/2014/main" id="{08379CCF-CED2-2689-544A-1A6D643E1E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729" y="3252388"/>
            <a:ext cx="2697062" cy="17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9883F-1636-078B-4D5B-C04AD6B8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652D6-C8EE-3256-6C4A-C2A3ABFC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Frequente</a:t>
            </a:r>
            <a:r>
              <a:rPr lang="en-GB" sz="3200" dirty="0"/>
              <a:t> </a:t>
            </a:r>
            <a:r>
              <a:rPr lang="en-GB" sz="3200" dirty="0" err="1"/>
              <a:t>regularisates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7CCA9-447B-2E24-7530-2F1A20630B6D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94CFD92-37EF-77B3-7C46-9B892A028438}"/>
              </a:ext>
            </a:extLst>
          </p:cNvPr>
          <p:cNvSpPr txBox="1">
            <a:spLocks/>
          </p:cNvSpPr>
          <p:nvPr/>
        </p:nvSpPr>
        <p:spPr>
          <a:xfrm>
            <a:off x="1545629" y="1617642"/>
            <a:ext cx="7465781" cy="19082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Voedingsmiddelen</a:t>
            </a:r>
            <a:r>
              <a:rPr lang="en-US" sz="2400" dirty="0"/>
              <a:t>?</a:t>
            </a:r>
          </a:p>
          <a:p>
            <a:r>
              <a:rPr lang="en-US" sz="2000" dirty="0"/>
              <a:t>     </a:t>
            </a:r>
          </a:p>
          <a:p>
            <a:r>
              <a:rPr lang="en-US" sz="2000" dirty="0"/>
              <a:t>     -</a:t>
            </a:r>
            <a:r>
              <a:rPr lang="en-US" sz="2000" dirty="0" err="1"/>
              <a:t>Grondstoffen</a:t>
            </a:r>
            <a:r>
              <a:rPr lang="en-US" sz="2000" dirty="0"/>
              <a:t>/</a:t>
            </a:r>
            <a:r>
              <a:rPr lang="en-US" sz="2000" dirty="0" err="1"/>
              <a:t>ingredienten</a:t>
            </a:r>
            <a:r>
              <a:rPr lang="en-US" sz="2000" dirty="0"/>
              <a:t>/</a:t>
            </a:r>
            <a:r>
              <a:rPr lang="en-US" sz="2000" dirty="0" err="1"/>
              <a:t>kant-en-klaar</a:t>
            </a:r>
            <a:r>
              <a:rPr lang="en-US" sz="2000" dirty="0"/>
              <a:t>/</a:t>
            </a:r>
            <a:r>
              <a:rPr lang="en-US" sz="2000" dirty="0" err="1"/>
              <a:t>vers</a:t>
            </a:r>
            <a:r>
              <a:rPr lang="en-US" sz="2000" dirty="0"/>
              <a:t> </a:t>
            </a:r>
          </a:p>
          <a:p>
            <a:r>
              <a:rPr lang="en-US" sz="2000" dirty="0"/>
              <a:t>       (1, 2, 3, 29, 30, 31)</a:t>
            </a:r>
          </a:p>
          <a:p>
            <a:r>
              <a:rPr lang="en-US" sz="2000" dirty="0"/>
              <a:t>    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endParaRPr lang="en-US" sz="2000" dirty="0"/>
          </a:p>
        </p:txBody>
      </p:sp>
      <p:pic>
        <p:nvPicPr>
          <p:cNvPr id="7" name="Picture 6" descr="Lunch box with food in it">
            <a:extLst>
              <a:ext uri="{FF2B5EF4-FFF2-40B4-BE49-F238E27FC236}">
                <a16:creationId xmlns:a16="http://schemas.microsoft.com/office/drawing/2014/main" id="{B007FDE6-976E-40EA-D706-98894726CE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371" y="2892307"/>
            <a:ext cx="1444571" cy="21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FC4C0-3C1F-1391-378F-7B4A74866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3A66-8409-AF5D-3A48-A912CA6B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Frequente</a:t>
            </a:r>
            <a:r>
              <a:rPr lang="en-GB" sz="3200" dirty="0"/>
              <a:t> </a:t>
            </a:r>
            <a:r>
              <a:rPr lang="en-GB" sz="3200" dirty="0" err="1"/>
              <a:t>regularisaties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9E37-B918-DCD2-7C71-B1EBEB316B96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B4F3668-144E-F203-209D-2D675D81BC2B}"/>
              </a:ext>
            </a:extLst>
          </p:cNvPr>
          <p:cNvSpPr txBox="1">
            <a:spLocks/>
          </p:cNvSpPr>
          <p:nvPr/>
        </p:nvSpPr>
        <p:spPr>
          <a:xfrm>
            <a:off x="1545630" y="1617642"/>
            <a:ext cx="7411334" cy="19082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Cosmetisch</a:t>
            </a:r>
            <a:r>
              <a:rPr lang="en-US" sz="2400" dirty="0"/>
              <a:t> / </a:t>
            </a:r>
            <a:r>
              <a:rPr lang="en-US" sz="2400" dirty="0" err="1"/>
              <a:t>medicinaal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000" dirty="0"/>
              <a:t>     -</a:t>
            </a:r>
            <a:r>
              <a:rPr lang="en-US" sz="2000" dirty="0" err="1"/>
              <a:t>Cosmetische</a:t>
            </a:r>
            <a:r>
              <a:rPr lang="en-US" sz="2000" dirty="0"/>
              <a:t> </a:t>
            </a:r>
            <a:r>
              <a:rPr lang="en-US" sz="2000" dirty="0" err="1"/>
              <a:t>producten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huidverzorging</a:t>
            </a:r>
            <a:r>
              <a:rPr lang="en-US" sz="2000" dirty="0"/>
              <a:t> (</a:t>
            </a:r>
            <a:r>
              <a:rPr lang="en-US" sz="2000" dirty="0" err="1"/>
              <a:t>klasse</a:t>
            </a:r>
            <a:r>
              <a:rPr lang="en-US" sz="2000" dirty="0"/>
              <a:t> 3)</a:t>
            </a:r>
          </a:p>
          <a:p>
            <a:r>
              <a:rPr lang="en-US" sz="2000" dirty="0"/>
              <a:t>     -</a:t>
            </a:r>
            <a:r>
              <a:rPr lang="en-US" sz="2000" dirty="0" err="1"/>
              <a:t>Medicinale</a:t>
            </a:r>
            <a:r>
              <a:rPr lang="en-US" sz="2000" dirty="0"/>
              <a:t> </a:t>
            </a:r>
            <a:r>
              <a:rPr lang="en-US" sz="2000" dirty="0" err="1"/>
              <a:t>producten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huidverzorging</a:t>
            </a:r>
            <a:r>
              <a:rPr lang="en-US" sz="2000" dirty="0"/>
              <a:t> (</a:t>
            </a:r>
            <a:r>
              <a:rPr lang="en-US" sz="2000" dirty="0" err="1"/>
              <a:t>klasse</a:t>
            </a:r>
            <a:r>
              <a:rPr lang="en-US" sz="2000" dirty="0"/>
              <a:t> 5)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endParaRPr lang="en-US" sz="2000" dirty="0"/>
          </a:p>
        </p:txBody>
      </p:sp>
      <p:pic>
        <p:nvPicPr>
          <p:cNvPr id="9" name="Picture 8" descr="Close-up of cream beauty product">
            <a:extLst>
              <a:ext uri="{FF2B5EF4-FFF2-40B4-BE49-F238E27FC236}">
                <a16:creationId xmlns:a16="http://schemas.microsoft.com/office/drawing/2014/main" id="{AD0A455E-CE90-CF74-AA02-1DFADE8F04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364" y="3209108"/>
            <a:ext cx="2387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4716B-E5CC-F86F-E68F-6ECBAF06A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F67B3-3C52-54EF-C0F7-136B0E97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Frequente</a:t>
            </a:r>
            <a:r>
              <a:rPr lang="en-GB" sz="3200" dirty="0"/>
              <a:t> </a:t>
            </a:r>
            <a:r>
              <a:rPr lang="en-GB" sz="3200" dirty="0" err="1"/>
              <a:t>regularisaties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07D8A-308F-7223-006A-1412EE4A2ACC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7733CC1-27D3-93AF-CCBC-93B4D7AC8BFB}"/>
              </a:ext>
            </a:extLst>
          </p:cNvPr>
          <p:cNvSpPr txBox="1">
            <a:spLocks/>
          </p:cNvSpPr>
          <p:nvPr/>
        </p:nvSpPr>
        <p:spPr>
          <a:xfrm>
            <a:off x="1545630" y="1617642"/>
            <a:ext cx="7411334" cy="19082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Maatschappelijke</a:t>
            </a:r>
            <a:r>
              <a:rPr lang="en-US" sz="2400" dirty="0"/>
              <a:t> </a:t>
            </a:r>
            <a:r>
              <a:rPr lang="en-US" sz="2400" dirty="0" err="1"/>
              <a:t>diensten</a:t>
            </a:r>
            <a:r>
              <a:rPr lang="en-US" sz="2400" dirty="0"/>
              <a:t>?</a:t>
            </a:r>
            <a:br>
              <a:rPr lang="en-US" sz="2400" dirty="0"/>
            </a:br>
            <a:br>
              <a:rPr lang="en-US" sz="2000" dirty="0"/>
            </a:br>
            <a:r>
              <a:rPr lang="en-US" dirty="0">
                <a:latin typeface="+mj-lt"/>
              </a:rPr>
              <a:t>-</a:t>
            </a:r>
            <a:r>
              <a:rPr lang="en-US" dirty="0" err="1">
                <a:latin typeface="+mj-lt"/>
              </a:rPr>
              <a:t>Financiële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diensten</a:t>
            </a:r>
            <a:r>
              <a:rPr lang="en-US" dirty="0">
                <a:latin typeface="+mj-lt"/>
              </a:rPr>
              <a:t> met </a:t>
            </a:r>
            <a:r>
              <a:rPr lang="en-US" dirty="0" err="1">
                <a:latin typeface="+mj-lt"/>
              </a:rPr>
              <a:t>een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maatschappelijk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doel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klasse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36)</a:t>
            </a:r>
            <a:b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sychologische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zorg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maatschappelijk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doel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klasse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44)</a:t>
            </a:r>
          </a:p>
          <a:p>
            <a:endParaRPr lang="en-US" sz="2000" dirty="0">
              <a:latin typeface="+mj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dirty="0" err="1"/>
              <a:t>Bemiddelingsdiensten</a:t>
            </a:r>
            <a:r>
              <a:rPr lang="en-US" sz="2400" dirty="0"/>
              <a:t>; </a:t>
            </a:r>
            <a:r>
              <a:rPr lang="en-US" sz="2400" dirty="0" err="1"/>
              <a:t>onderzoek</a:t>
            </a:r>
            <a:r>
              <a:rPr lang="en-US" sz="2400" dirty="0"/>
              <a:t>;</a:t>
            </a:r>
            <a:br>
              <a:rPr lang="en-US" sz="2400" dirty="0"/>
            </a:br>
            <a:r>
              <a:rPr lang="en-US" sz="2400" dirty="0" err="1"/>
              <a:t>adviesdiensten</a:t>
            </a:r>
            <a:r>
              <a:rPr lang="en-US" sz="2400" dirty="0"/>
              <a:t>; </a:t>
            </a:r>
            <a:r>
              <a:rPr lang="en-US" sz="2400" dirty="0" err="1"/>
              <a:t>analyse</a:t>
            </a:r>
            <a:r>
              <a:rPr lang="en-US" sz="2400" dirty="0"/>
              <a:t>?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endParaRPr lang="en-US" sz="2000" dirty="0"/>
          </a:p>
        </p:txBody>
      </p:sp>
      <p:pic>
        <p:nvPicPr>
          <p:cNvPr id="5" name="Picture 4" descr="Two people holding hands">
            <a:extLst>
              <a:ext uri="{FF2B5EF4-FFF2-40B4-BE49-F238E27FC236}">
                <a16:creationId xmlns:a16="http://schemas.microsoft.com/office/drawing/2014/main" id="{60F7F8AE-9A5D-CA8F-7119-574F00CD01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2" y="3242019"/>
            <a:ext cx="2671425" cy="17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4D5C8-16D5-27ED-7B97-C9A58A65E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A1D99-9FD3-70B8-932C-9C553F28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/>
              <a:t>HDB </a:t>
            </a:r>
            <a:r>
              <a:rPr lang="en-GB" sz="3200" dirty="0" err="1"/>
              <a:t>missers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C6B62-18E3-A36E-2D06-36DA73854693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A809DB-5B01-49C0-563F-0B5C2BAFD56F}"/>
              </a:ext>
            </a:extLst>
          </p:cNvPr>
          <p:cNvSpPr txBox="1">
            <a:spLocks/>
          </p:cNvSpPr>
          <p:nvPr/>
        </p:nvSpPr>
        <p:spPr>
          <a:xfrm>
            <a:off x="1545630" y="1061388"/>
            <a:ext cx="7411334" cy="19082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nl-NL" dirty="0"/>
              <a:t>Keukengerei</a:t>
            </a:r>
          </a:p>
          <a:p>
            <a:r>
              <a:rPr lang="nl-NL" dirty="0"/>
              <a:t>      - klasse 12: </a:t>
            </a:r>
            <a:r>
              <a:rPr lang="nl-NL" dirty="0" err="1"/>
              <a:t>buses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nl-NL" dirty="0"/>
              <a:t>Congres </a:t>
            </a:r>
            <a:br>
              <a:rPr lang="nl-NL" dirty="0"/>
            </a:br>
            <a:r>
              <a:rPr lang="nl-NL" dirty="0"/>
              <a:t>- klasse 18: beurzen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nl-NL" dirty="0"/>
              <a:t>Muziek evenement</a:t>
            </a:r>
            <a:br>
              <a:rPr lang="nl-NL" dirty="0"/>
            </a:br>
            <a:r>
              <a:rPr lang="nl-NL" dirty="0"/>
              <a:t>– klasse 3: foundation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 err="1"/>
              <a:t>Knuffels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klasse</a:t>
            </a:r>
            <a:r>
              <a:rPr lang="en-US" dirty="0"/>
              <a:t> 25: teddy’s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 err="1"/>
              <a:t>Kunstmatige</a:t>
            </a:r>
            <a:r>
              <a:rPr lang="en-US" dirty="0"/>
              <a:t> </a:t>
            </a:r>
            <a:r>
              <a:rPr lang="en-US" dirty="0" err="1"/>
              <a:t>intelligentie</a:t>
            </a:r>
            <a:r>
              <a:rPr lang="en-US" dirty="0"/>
              <a:t> workshops  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klasse</a:t>
            </a:r>
            <a:r>
              <a:rPr lang="en-US" dirty="0"/>
              <a:t> 12: coaches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klasse</a:t>
            </a:r>
            <a:r>
              <a:rPr lang="en-US" dirty="0"/>
              <a:t> 25: trainers</a:t>
            </a:r>
            <a:endParaRPr lang="en-US" sz="2000" dirty="0"/>
          </a:p>
        </p:txBody>
      </p:sp>
      <p:pic>
        <p:nvPicPr>
          <p:cNvPr id="7" name="Picture 6" descr="Person crossing suspension bridge">
            <a:extLst>
              <a:ext uri="{FF2B5EF4-FFF2-40B4-BE49-F238E27FC236}">
                <a16:creationId xmlns:a16="http://schemas.microsoft.com/office/drawing/2014/main" id="{92627072-F45C-B8A0-A19B-F98B4EAA8B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60" y="3114829"/>
            <a:ext cx="2865219" cy="19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FF4E-D536-6EDB-04FD-873D266A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1E13C-2038-63B5-FD34-4F475E23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/>
              <a:t>AI @ BOIP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CEBB6-616F-9C25-82EE-A96E56E37749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6422A6-F88A-3EA0-2E1F-F612B4FF62B3}"/>
              </a:ext>
            </a:extLst>
          </p:cNvPr>
          <p:cNvSpPr txBox="1">
            <a:spLocks/>
          </p:cNvSpPr>
          <p:nvPr/>
        </p:nvSpPr>
        <p:spPr>
          <a:xfrm>
            <a:off x="1545630" y="1617642"/>
            <a:ext cx="7411334" cy="19082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BOIP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 err="1"/>
              <a:t>Zoeken</a:t>
            </a:r>
            <a:r>
              <a:rPr lang="en-US" dirty="0"/>
              <a:t> op </a:t>
            </a:r>
            <a:r>
              <a:rPr lang="en-US" dirty="0" err="1"/>
              <a:t>beeldmerken</a:t>
            </a:r>
            <a:endParaRPr lang="en-US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/>
              <a:t>Waren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diensten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depot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/>
              <a:t>Gebruikers</a:t>
            </a:r>
            <a:endParaRPr lang="en-US" sz="24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/>
              <a:t>40% </a:t>
            </a:r>
            <a:r>
              <a:rPr lang="en-US" dirty="0" err="1"/>
              <a:t>bezwaarschriften</a:t>
            </a:r>
            <a:endParaRPr lang="en-US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 err="1"/>
              <a:t>Argumenten</a:t>
            </a:r>
            <a:r>
              <a:rPr lang="en-US" dirty="0"/>
              <a:t> </a:t>
            </a:r>
            <a:r>
              <a:rPr lang="en-US" dirty="0" err="1"/>
              <a:t>opposities</a:t>
            </a:r>
            <a:endParaRPr lang="en-US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/>
              <a:t>Logo’s</a:t>
            </a:r>
          </a:p>
          <a:p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endParaRPr lang="en-US" sz="2000" dirty="0"/>
          </a:p>
        </p:txBody>
      </p:sp>
      <p:pic>
        <p:nvPicPr>
          <p:cNvPr id="5" name="Picture 4" descr="Person crossing suspension bridge">
            <a:extLst>
              <a:ext uri="{FF2B5EF4-FFF2-40B4-BE49-F238E27FC236}">
                <a16:creationId xmlns:a16="http://schemas.microsoft.com/office/drawing/2014/main" id="{301F4B9E-9F31-65A2-69CE-8A20641C15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60" y="3114829"/>
            <a:ext cx="2865219" cy="19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6426-8776-111F-A2CF-4794C79C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985" y="1685994"/>
            <a:ext cx="6919913" cy="1028700"/>
          </a:xfrm>
        </p:spPr>
        <p:txBody>
          <a:bodyPr/>
          <a:lstStyle/>
          <a:p>
            <a:r>
              <a:rPr lang="nl-NL" dirty="0"/>
              <a:t>Bedankt voor jullie aandacht!</a:t>
            </a:r>
            <a:br>
              <a:rPr lang="nl-NL" dirty="0"/>
            </a:br>
            <a:br>
              <a:rPr lang="nl-NL" dirty="0"/>
            </a:br>
            <a:r>
              <a:rPr lang="nl-NL" dirty="0"/>
              <a:t>Vragen?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0EB09-C37B-019B-DD11-1D998B64D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6" y="3457506"/>
            <a:ext cx="6919913" cy="10033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ynoorlander@boip.int</a:t>
            </a:r>
          </a:p>
        </p:txBody>
      </p:sp>
    </p:spTree>
    <p:extLst>
      <p:ext uri="{BB962C8B-B14F-4D97-AF65-F5344CB8AC3E}">
        <p14:creationId xmlns:p14="http://schemas.microsoft.com/office/powerpoint/2010/main" val="10484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DA125-0622-653B-9556-470AA6F57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89FF9-5A64-0E85-C181-86BD3B2D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Toegift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C29BE-77E7-C9F1-E3C6-F87CA5DBB6E3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EA87B-2CB1-44F0-6D01-90F9DF1EB741}"/>
              </a:ext>
            </a:extLst>
          </p:cNvPr>
          <p:cNvSpPr txBox="1"/>
          <p:nvPr/>
        </p:nvSpPr>
        <p:spPr>
          <a:xfrm>
            <a:off x="1545630" y="1483666"/>
            <a:ext cx="599415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Beperking</a:t>
            </a:r>
            <a:r>
              <a:rPr lang="en-US" sz="2400" dirty="0"/>
              <a:t> in </a:t>
            </a:r>
            <a:r>
              <a:rPr lang="en-US" sz="2400" dirty="0" err="1"/>
              <a:t>geval</a:t>
            </a:r>
            <a:r>
              <a:rPr lang="en-US" sz="2400" dirty="0"/>
              <a:t> van: </a:t>
            </a:r>
          </a:p>
          <a:p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err="1"/>
              <a:t>Geciteerd</a:t>
            </a:r>
            <a:r>
              <a:rPr lang="en-US" sz="2400" dirty="0"/>
              <a:t> </a:t>
            </a:r>
            <a:r>
              <a:rPr lang="en-US" sz="2400" dirty="0" err="1"/>
              <a:t>kwekersrecht</a:t>
            </a:r>
            <a:br>
              <a:rPr lang="en-US" dirty="0"/>
            </a:br>
            <a:r>
              <a:rPr lang="en-US" sz="1600" dirty="0"/>
              <a:t>    </a:t>
            </a:r>
            <a:r>
              <a:rPr lang="en-US" sz="1600" dirty="0" err="1"/>
              <a:t>Bijv</a:t>
            </a:r>
            <a:r>
              <a:rPr lang="en-US" sz="1600" dirty="0"/>
              <a:t>.: </a:t>
            </a:r>
            <a:r>
              <a:rPr lang="en-US" sz="1600" dirty="0" err="1"/>
              <a:t>klasse</a:t>
            </a:r>
            <a:r>
              <a:rPr lang="en-US" sz="1600" dirty="0"/>
              <a:t> 31: v</a:t>
            </a:r>
            <a:r>
              <a:rPr lang="nl-NL" sz="1600" dirty="0" err="1"/>
              <a:t>erse</a:t>
            </a:r>
            <a:r>
              <a:rPr lang="nl-NL" sz="1600" dirty="0"/>
              <a:t> groenten en vruchten (uitgezonderd </a:t>
            </a:r>
          </a:p>
          <a:p>
            <a:r>
              <a:rPr lang="nl-NL" sz="1600" dirty="0"/>
              <a:t>    komkommers en erwten);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-</a:t>
            </a:r>
            <a:r>
              <a:rPr lang="en-US" sz="2400" dirty="0" err="1"/>
              <a:t>Beschermde</a:t>
            </a:r>
            <a:r>
              <a:rPr lang="en-US" sz="2400" dirty="0"/>
              <a:t> </a:t>
            </a:r>
            <a:r>
              <a:rPr lang="en-US" sz="2400" dirty="0" err="1"/>
              <a:t>geografische</a:t>
            </a:r>
            <a:r>
              <a:rPr lang="en-US" sz="2400" dirty="0"/>
              <a:t> </a:t>
            </a:r>
            <a:r>
              <a:rPr lang="en-US" sz="2400" dirty="0" err="1"/>
              <a:t>aanduiding</a:t>
            </a:r>
            <a:endParaRPr lang="en-US" sz="2400" dirty="0"/>
          </a:p>
          <a:p>
            <a:r>
              <a:rPr lang="en-US" sz="2400" dirty="0"/>
              <a:t>  </a:t>
            </a:r>
            <a:r>
              <a:rPr lang="en-US" sz="1600" dirty="0" err="1"/>
              <a:t>Bijv</a:t>
            </a:r>
            <a:r>
              <a:rPr lang="en-US" sz="1600" dirty="0"/>
              <a:t>.:</a:t>
            </a:r>
            <a:r>
              <a:rPr lang="nl-NL" sz="1600" dirty="0"/>
              <a:t> wijnen die voldoen aan de productspecificaties van  </a:t>
            </a:r>
          </a:p>
          <a:p>
            <a:r>
              <a:rPr lang="nl-NL" sz="1600" dirty="0"/>
              <a:t>   de beschermde oorsprongsbenaming Champagne. </a:t>
            </a:r>
            <a:endParaRPr lang="en-US" sz="1600" dirty="0"/>
          </a:p>
          <a:p>
            <a:r>
              <a:rPr lang="en-US" sz="2400" dirty="0"/>
              <a:t>  </a:t>
            </a:r>
          </a:p>
          <a:p>
            <a:r>
              <a:rPr lang="en-US" sz="1000" dirty="0">
                <a:hlinkClick r:id="rId3"/>
              </a:rPr>
              <a:t>https://www.boip.int/uploads/inline/How%20can%20you%20check%20whether%20a%20trademark%20application%20conflicts%20with%20an%20earlier%20plant%20variety%20denomination.pdf</a:t>
            </a:r>
            <a:endParaRPr lang="en-US" dirty="0"/>
          </a:p>
        </p:txBody>
      </p:sp>
      <p:pic>
        <p:nvPicPr>
          <p:cNvPr id="6" name="Picture 5" descr="Bucket of Champagne">
            <a:extLst>
              <a:ext uri="{FF2B5EF4-FFF2-40B4-BE49-F238E27FC236}">
                <a16:creationId xmlns:a16="http://schemas.microsoft.com/office/drawing/2014/main" id="{4580A219-0D13-BB33-5811-2BADB29098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189" y="122580"/>
            <a:ext cx="2243883" cy="16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DDDA-0DBF-05F8-9B24-D9EDB7758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2A7E4-3C6B-D08A-C98B-2C067E94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Rondvraag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BC239-23E5-E188-4180-E4E781782ED2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pic>
        <p:nvPicPr>
          <p:cNvPr id="10" name="Picture 9" descr="Question mark on green pastel background">
            <a:extLst>
              <a:ext uri="{FF2B5EF4-FFF2-40B4-BE49-F238E27FC236}">
                <a16:creationId xmlns:a16="http://schemas.microsoft.com/office/drawing/2014/main" id="{F9D03883-06BC-8C54-D52B-C08DDA53C6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62" y="2904622"/>
            <a:ext cx="2642937" cy="19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09294-6C71-0357-D7EB-06521A128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0414D-D602-8C37-7E84-9F866575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Praktijkvoorbeeld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5BB44-80DE-6F74-A82A-D9682D65E9E7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41F7028-7C44-7F1C-0655-56DC44FB9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30" y="1617642"/>
            <a:ext cx="6925270" cy="190821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 dirty="0"/>
              <a:t>Relocation services?</a:t>
            </a:r>
          </a:p>
        </p:txBody>
      </p:sp>
      <p:pic>
        <p:nvPicPr>
          <p:cNvPr id="3" name="Picture 2" descr="Tape gun on cardboard box">
            <a:extLst>
              <a:ext uri="{FF2B5EF4-FFF2-40B4-BE49-F238E27FC236}">
                <a16:creationId xmlns:a16="http://schemas.microsoft.com/office/drawing/2014/main" id="{CDF5185F-7D6F-533C-18A5-9FB212FD4D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630" y="2253049"/>
            <a:ext cx="3664884" cy="24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7505D-F937-DFA2-4F74-CC7BD812D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B1FA6-E7AA-C1E1-8C05-62B172BD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Praktijkvoorbeeld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F81AA-3488-B799-E468-80F43D1EF280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BD5E179-F110-3415-BA2B-14CA3C9BE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30" y="1617642"/>
            <a:ext cx="6925270" cy="190821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 dirty="0" err="1"/>
              <a:t>Pathogene</a:t>
            </a:r>
            <a:r>
              <a:rPr lang="en-US" sz="2400" dirty="0"/>
              <a:t> </a:t>
            </a:r>
            <a:r>
              <a:rPr lang="en-US" sz="2400" dirty="0" err="1"/>
              <a:t>bacteriën</a:t>
            </a:r>
            <a:r>
              <a:rPr lang="en-US" sz="2400" dirty="0"/>
              <a:t>, </a:t>
            </a:r>
            <a:r>
              <a:rPr lang="en-US" sz="2400" dirty="0" err="1"/>
              <a:t>proteolitische</a:t>
            </a:r>
            <a:r>
              <a:rPr lang="en-US" sz="2400" dirty="0"/>
              <a:t> </a:t>
            </a:r>
            <a:r>
              <a:rPr lang="en-US" sz="2400" dirty="0" err="1"/>
              <a:t>enzymen</a:t>
            </a:r>
            <a:r>
              <a:rPr lang="en-US" sz="2400" dirty="0"/>
              <a:t>, </a:t>
            </a:r>
            <a:r>
              <a:rPr lang="en-US" sz="2400" dirty="0" err="1"/>
              <a:t>eiwitten</a:t>
            </a:r>
            <a:r>
              <a:rPr lang="en-US" sz="2400" dirty="0"/>
              <a:t>, </a:t>
            </a:r>
            <a:r>
              <a:rPr lang="en-US" sz="2400" dirty="0" err="1"/>
              <a:t>peptiden</a:t>
            </a:r>
            <a:r>
              <a:rPr lang="en-US" sz="2400" dirty="0"/>
              <a:t>, </a:t>
            </a:r>
            <a:r>
              <a:rPr lang="en-US" sz="2400" dirty="0" err="1"/>
              <a:t>aminozuren</a:t>
            </a:r>
            <a:r>
              <a:rPr lang="en-US" sz="2400" dirty="0"/>
              <a:t>?</a:t>
            </a:r>
          </a:p>
        </p:txBody>
      </p:sp>
      <p:pic>
        <p:nvPicPr>
          <p:cNvPr id="7" name="Picture 6" descr="Digital rendering of a virus formation">
            <a:extLst>
              <a:ext uri="{FF2B5EF4-FFF2-40B4-BE49-F238E27FC236}">
                <a16:creationId xmlns:a16="http://schemas.microsoft.com/office/drawing/2014/main" id="{6E866807-0872-C47C-5FAD-2DE894511A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630" y="2654877"/>
            <a:ext cx="3207328" cy="22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7C9CB-F3EA-361B-4D9A-47D09030D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DC6EC-9B6D-1899-F203-580D936E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30" y="483334"/>
            <a:ext cx="6925270" cy="369332"/>
          </a:xfrm>
        </p:spPr>
        <p:txBody>
          <a:bodyPr/>
          <a:lstStyle/>
          <a:p>
            <a:r>
              <a:rPr lang="en-GB" sz="3200" dirty="0" err="1"/>
              <a:t>Praktijkvoorbeeld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8CE9E-3E89-278E-C74B-3EBA6D68A7F8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AE19F7-FBE4-BD1F-E8E4-A1E78BE4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30" y="776466"/>
            <a:ext cx="3280171" cy="4290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776968-CFE3-531B-B3F4-44C621B91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572" y="706582"/>
            <a:ext cx="3322012" cy="43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BE884-DA75-CB25-C4B7-6B41A1535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CE4F8-382E-E6F3-682E-973A39D5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Webinars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8B2D4-C13B-A1EE-2FE6-180F22A58379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990DE-219B-970C-C549-03D543604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37" y="120918"/>
            <a:ext cx="3976957" cy="2530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98D951-3492-5C8B-6272-6771F8D90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36" y="2869993"/>
            <a:ext cx="3976958" cy="20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68FAB-71C4-AA0D-6E8A-1740F824E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460BA-0A4B-D15D-5009-4D8DECBD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Quiz</a:t>
            </a:r>
            <a:endParaRPr lang="en-US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89FDF9-B6BC-ADF3-5E7C-D3DEA350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30" y="1797845"/>
            <a:ext cx="6925270" cy="1908215"/>
          </a:xfr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07000"/>
              </a:lnSpc>
            </a:pPr>
            <a:r>
              <a:rPr lang="en-GB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30%</a:t>
            </a:r>
            <a:br>
              <a:rPr lang="en-GB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60%</a:t>
            </a:r>
            <a:b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90%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64676-5BA1-7032-4AA2-6C8655AB602A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pic>
        <p:nvPicPr>
          <p:cNvPr id="5" name="Picture 4" descr="Graph on a paper">
            <a:extLst>
              <a:ext uri="{FF2B5EF4-FFF2-40B4-BE49-F238E27FC236}">
                <a16:creationId xmlns:a16="http://schemas.microsoft.com/office/drawing/2014/main" id="{E92755BE-D63B-CC0D-11F0-C0E05972FD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234" y="3345655"/>
            <a:ext cx="2517860" cy="1678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9D47A9-810D-330D-A6D9-D9CA6CD524B7}"/>
              </a:ext>
            </a:extLst>
          </p:cNvPr>
          <p:cNvSpPr txBox="1"/>
          <p:nvPr/>
        </p:nvSpPr>
        <p:spPr>
          <a:xfrm>
            <a:off x="1451842" y="1039328"/>
            <a:ext cx="751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Van alle </a:t>
            </a:r>
            <a:r>
              <a:rPr lang="en-US" sz="2000" dirty="0" err="1"/>
              <a:t>regularisaties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BOIP, </a:t>
            </a:r>
            <a:r>
              <a:rPr lang="en-US" sz="2000" dirty="0" err="1"/>
              <a:t>hoeveel</a:t>
            </a:r>
            <a:r>
              <a:rPr lang="en-US" sz="2000" dirty="0"/>
              <a:t> </a:t>
            </a:r>
            <a:r>
              <a:rPr lang="en-US" sz="2000" dirty="0" err="1"/>
              <a:t>procent</a:t>
            </a:r>
            <a:r>
              <a:rPr lang="en-US" sz="2000" dirty="0"/>
              <a:t> </a:t>
            </a:r>
            <a:r>
              <a:rPr lang="en-US" sz="2000" dirty="0" err="1"/>
              <a:t>betreft</a:t>
            </a:r>
            <a:r>
              <a:rPr lang="en-US" sz="2000" dirty="0"/>
              <a:t> </a:t>
            </a:r>
            <a:r>
              <a:rPr lang="en-US" sz="2000" dirty="0" err="1"/>
              <a:t>classificatie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98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0198C-7A52-C8E2-9BBA-AACA07D4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849A-C2C2-C586-9375-C770E376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Quiz</a:t>
            </a:r>
            <a:endParaRPr lang="en-US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97A2E4-9CF8-B9B0-326C-1D8DC5F0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30" y="1797845"/>
            <a:ext cx="6925270" cy="1908215"/>
          </a:xfr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07000"/>
              </a:lnSpc>
            </a:pPr>
            <a:r>
              <a:rPr lang="en-GB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30%</a:t>
            </a:r>
            <a:br>
              <a:rPr lang="en-GB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400" b="1" u="sng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60%</a:t>
            </a:r>
            <a:b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90%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91FFF-FD23-3DE1-7801-DDAD83676E74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pic>
        <p:nvPicPr>
          <p:cNvPr id="5" name="Picture 4" descr="Graph on a paper">
            <a:extLst>
              <a:ext uri="{FF2B5EF4-FFF2-40B4-BE49-F238E27FC236}">
                <a16:creationId xmlns:a16="http://schemas.microsoft.com/office/drawing/2014/main" id="{69FE8F7F-AC8B-DEAA-D4BB-366FDB1957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234" y="3345655"/>
            <a:ext cx="2517860" cy="1678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7A5E8-E91E-4579-5B59-3ED39C07BC01}"/>
              </a:ext>
            </a:extLst>
          </p:cNvPr>
          <p:cNvSpPr txBox="1"/>
          <p:nvPr/>
        </p:nvSpPr>
        <p:spPr>
          <a:xfrm>
            <a:off x="1451842" y="1039328"/>
            <a:ext cx="751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Van alle </a:t>
            </a:r>
            <a:r>
              <a:rPr lang="en-US" sz="2000" dirty="0" err="1"/>
              <a:t>regularisaties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BOIP, </a:t>
            </a:r>
            <a:r>
              <a:rPr lang="en-US" sz="2000" dirty="0" err="1"/>
              <a:t>hoeveel</a:t>
            </a:r>
            <a:r>
              <a:rPr lang="en-US" sz="2000" dirty="0"/>
              <a:t> </a:t>
            </a:r>
            <a:r>
              <a:rPr lang="en-US" sz="2000" dirty="0" err="1"/>
              <a:t>procent</a:t>
            </a:r>
            <a:r>
              <a:rPr lang="en-US" sz="2000" dirty="0"/>
              <a:t> </a:t>
            </a:r>
            <a:r>
              <a:rPr lang="en-US" sz="2000" dirty="0" err="1"/>
              <a:t>betreft</a:t>
            </a:r>
            <a:r>
              <a:rPr lang="en-US" sz="2000" dirty="0"/>
              <a:t> </a:t>
            </a:r>
            <a:r>
              <a:rPr lang="en-US" sz="2000" dirty="0" err="1"/>
              <a:t>classificatie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17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BOIP">
      <a:dk1>
        <a:sysClr val="windowText" lastClr="000000"/>
      </a:dk1>
      <a:lt1>
        <a:sysClr val="window" lastClr="FFFFFF"/>
      </a:lt1>
      <a:dk2>
        <a:srgbClr val="003F79"/>
      </a:dk2>
      <a:lt2>
        <a:srgbClr val="F2F2F2"/>
      </a:lt2>
      <a:accent1>
        <a:srgbClr val="003F79"/>
      </a:accent1>
      <a:accent2>
        <a:srgbClr val="159FDB"/>
      </a:accent2>
      <a:accent3>
        <a:srgbClr val="E01F21"/>
      </a:accent3>
      <a:accent4>
        <a:srgbClr val="FFDE5A"/>
      </a:accent4>
      <a:accent5>
        <a:srgbClr val="003F79"/>
      </a:accent5>
      <a:accent6>
        <a:srgbClr val="159FDB"/>
      </a:accent6>
      <a:hlink>
        <a:srgbClr val="7F7F7F"/>
      </a:hlink>
      <a:folHlink>
        <a:srgbClr val="A5A5A5"/>
      </a:folHlink>
    </a:clrScheme>
    <a:fontScheme name="Titillium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IP-typographic.pptx  -  Read-Only" id="{45F0DEDC-8B08-4299-B140-E3EE41C67BB5}" vid="{48D86FAA-6126-41E1-AD52-5707FC66BC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c6d184-805e-4a7b-9cd0-98ad5ad701c7">
      <UserInfo>
        <DisplayName>SharingLinks.150a6fca-5c1b-43a6-95e3-01f43ee88959.OrganizationEdit.00995cba-7b23-45ae-b4f2-5df8622cab7e</DisplayName>
        <AccountId>51</AccountId>
        <AccountType/>
      </UserInfo>
      <UserInfo>
        <DisplayName>Pieter Veeze</DisplayName>
        <AccountId>60</AccountId>
        <AccountType/>
      </UserInfo>
      <UserInfo>
        <DisplayName>Tineke Van Hoey</DisplayName>
        <AccountId>27</AccountId>
        <AccountType/>
      </UserInfo>
      <UserInfo>
        <DisplayName>Vera Hoogenberg</DisplayName>
        <AccountId>84</AccountId>
        <AccountType/>
      </UserInfo>
    </SharedWithUsers>
    <lcf76f155ced4ddcb4097134ff3c332f xmlns="d4e03ae9-bdc2-4434-b21e-8ba05b3b58fc">
      <Terms xmlns="http://schemas.microsoft.com/office/infopath/2007/PartnerControls"/>
    </lcf76f155ced4ddcb4097134ff3c332f>
    <TaxCatchAll xmlns="11c6d184-805e-4a7b-9cd0-98ad5ad701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2E33CA3154249AF0AFE7F2A893390" ma:contentTypeVersion="18" ma:contentTypeDescription="Een nieuw document maken." ma:contentTypeScope="" ma:versionID="faecce2d6c48f434172ffa35a27c1f29">
  <xsd:schema xmlns:xsd="http://www.w3.org/2001/XMLSchema" xmlns:xs="http://www.w3.org/2001/XMLSchema" xmlns:p="http://schemas.microsoft.com/office/2006/metadata/properties" xmlns:ns2="d4e03ae9-bdc2-4434-b21e-8ba05b3b58fc" xmlns:ns3="11c6d184-805e-4a7b-9cd0-98ad5ad701c7" targetNamespace="http://schemas.microsoft.com/office/2006/metadata/properties" ma:root="true" ma:fieldsID="fd98e320a821414f2982b5d9538765e6" ns2:_="" ns3:_="">
    <xsd:import namespace="d4e03ae9-bdc2-4434-b21e-8ba05b3b58fc"/>
    <xsd:import namespace="11c6d184-805e-4a7b-9cd0-98ad5ad701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03ae9-bdc2-4434-b21e-8ba05b3b5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3c176c3-6007-4e32-84e3-abfb5b0357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6d184-805e-4a7b-9cd0-98ad5ad701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a99166-9b5d-4139-bdc9-ea9a06ac2e5f}" ma:internalName="TaxCatchAll" ma:showField="CatchAllData" ma:web="11c6d184-805e-4a7b-9cd0-98ad5ad701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F43D06-5989-40B7-B77B-4AF71D78F367}">
  <ds:schemaRefs>
    <ds:schemaRef ds:uri="http://schemas.microsoft.com/office/2006/metadata/properties"/>
    <ds:schemaRef ds:uri="http://purl.org/dc/dcmitype/"/>
    <ds:schemaRef ds:uri="d4e03ae9-bdc2-4434-b21e-8ba05b3b58fc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11c6d184-805e-4a7b-9cd0-98ad5ad701c7"/>
  </ds:schemaRefs>
</ds:datastoreItem>
</file>

<file path=customXml/itemProps2.xml><?xml version="1.0" encoding="utf-8"?>
<ds:datastoreItem xmlns:ds="http://schemas.openxmlformats.org/officeDocument/2006/customXml" ds:itemID="{7B1F750E-299E-4DF2-84C2-6C1F9775573E}">
  <ds:schemaRefs>
    <ds:schemaRef ds:uri="11c6d184-805e-4a7b-9cd0-98ad5ad701c7"/>
    <ds:schemaRef ds:uri="d4e03ae9-bdc2-4434-b21e-8ba05b3b58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15EFA4-B50D-47AB-81E6-842029F763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BOIP-typographic</Template>
  <TotalTime>1097</TotalTime>
  <Words>667</Words>
  <Application>Microsoft Office PowerPoint</Application>
  <PresentationFormat>On-screen Show (16:9)</PresentationFormat>
  <Paragraphs>165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Titillium Web</vt:lpstr>
      <vt:lpstr>Wingdings</vt:lpstr>
      <vt:lpstr>Arial,Sans-Serif</vt:lpstr>
      <vt:lpstr>Calibri</vt:lpstr>
      <vt:lpstr>Arial</vt:lpstr>
      <vt:lpstr>Kantoorthema</vt:lpstr>
      <vt:lpstr>Classificatie van waren en diensten in - merkenrecht </vt:lpstr>
      <vt:lpstr>Samengevat</vt:lpstr>
      <vt:lpstr>Rondvraag</vt:lpstr>
      <vt:lpstr>Praktijkvoorbeeld</vt:lpstr>
      <vt:lpstr>Praktijkvoorbeeld</vt:lpstr>
      <vt:lpstr>Praktijkvoorbeeld</vt:lpstr>
      <vt:lpstr>Webinars</vt:lpstr>
      <vt:lpstr>Quiz</vt:lpstr>
      <vt:lpstr>Quiz</vt:lpstr>
      <vt:lpstr>Cijfers</vt:lpstr>
      <vt:lpstr>Vereisten</vt:lpstr>
      <vt:lpstr>Onduidelijk / onnauwkeurig</vt:lpstr>
      <vt:lpstr>Wat is ‘duidelijk’ en ‘nauwkeurig’?</vt:lpstr>
      <vt:lpstr>POSTKANTOOR</vt:lpstr>
      <vt:lpstr>IP TRANSLATOR</vt:lpstr>
      <vt:lpstr>Regel Directeur Generaal</vt:lpstr>
      <vt:lpstr>Oppositie</vt:lpstr>
      <vt:lpstr>MOULDPRO</vt:lpstr>
      <vt:lpstr>Frequente regularisaties</vt:lpstr>
      <vt:lpstr>Frequente regularisaties</vt:lpstr>
      <vt:lpstr>Frequente regularisaties</vt:lpstr>
      <vt:lpstr>Frequente regularisaties</vt:lpstr>
      <vt:lpstr>Frequente regularisates</vt:lpstr>
      <vt:lpstr>Frequente regularisaties</vt:lpstr>
      <vt:lpstr>Frequente regularisaties</vt:lpstr>
      <vt:lpstr>HDB missers</vt:lpstr>
      <vt:lpstr>AI @ BOIP</vt:lpstr>
      <vt:lpstr>Bedankt voor jullie aandacht!  Vragen?</vt:lpstr>
      <vt:lpstr>Toegift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webinar on ‘Annual overview BOIP decisions 2023’ will start shortly.</dc:title>
  <dc:creator>Vera Hoogenberg</dc:creator>
  <cp:lastModifiedBy>Yvonne Noorlander</cp:lastModifiedBy>
  <cp:revision>4</cp:revision>
  <cp:lastPrinted>2024-09-24T06:59:55Z</cp:lastPrinted>
  <dcterms:created xsi:type="dcterms:W3CDTF">2023-11-10T15:25:49Z</dcterms:created>
  <dcterms:modified xsi:type="dcterms:W3CDTF">2025-10-29T11:18:27Z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0x0101004AB2E33CA3154249AF0AFE7F2A893390</vt:lpwstr>
  </property>
  <property fmtid="{D5CDD505-2E9C-101B-9397-08002B2CF9AE}" pid="3" name="MSIP_Label_446114e7-0456-4750-967a-0c32b71a6ba5_Enabled">
    <vt:lpwstr>true</vt:lpwstr>
  </property>
  <property fmtid="{D5CDD505-2E9C-101B-9397-08002B2CF9AE}" pid="4" name="MSIP_Label_446114e7-0456-4750-967a-0c32b71a6ba5_SetDate">
    <vt:lpwstr>2022-10-09T07:41:39Z</vt:lpwstr>
  </property>
  <property fmtid="{D5CDD505-2E9C-101B-9397-08002B2CF9AE}" pid="5" name="MSIP_Label_446114e7-0456-4750-967a-0c32b71a6ba5_Method">
    <vt:lpwstr>Privileged</vt:lpwstr>
  </property>
  <property fmtid="{D5CDD505-2E9C-101B-9397-08002B2CF9AE}" pid="6" name="MSIP_Label_446114e7-0456-4750-967a-0c32b71a6ba5_Name">
    <vt:lpwstr>Company Confidential</vt:lpwstr>
  </property>
  <property fmtid="{D5CDD505-2E9C-101B-9397-08002B2CF9AE}" pid="7" name="MSIP_Label_446114e7-0456-4750-967a-0c32b71a6ba5_SiteId">
    <vt:lpwstr>da600faf-5fe5-47d9-8500-88cb7d08ce00</vt:lpwstr>
  </property>
  <property fmtid="{D5CDD505-2E9C-101B-9397-08002B2CF9AE}" pid="8" name="MSIP_Label_446114e7-0456-4750-967a-0c32b71a6ba5_ActionId">
    <vt:lpwstr>9c3836ec-405c-4d16-a030-6366f7b27b4a</vt:lpwstr>
  </property>
  <property fmtid="{D5CDD505-2E9C-101B-9397-08002B2CF9AE}" pid="9" name="MSIP_Label_446114e7-0456-4750-967a-0c32b71a6ba5_ContentBits">
    <vt:lpwstr>0</vt:lpwstr>
  </property>
  <property fmtid="{D5CDD505-2E9C-101B-9397-08002B2CF9AE}" pid="10" name="MediaServiceImageTags">
    <vt:lpwstr/>
  </property>
</Properties>
</file>